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08" r:id="rId5"/>
    <p:sldMasterId id="2147483720" r:id="rId6"/>
    <p:sldMasterId id="2147483737" r:id="rId7"/>
  </p:sldMasterIdLst>
  <p:notesMasterIdLst>
    <p:notesMasterId r:id="rId67"/>
  </p:notesMasterIdLst>
  <p:handoutMasterIdLst>
    <p:handoutMasterId r:id="rId68"/>
  </p:handoutMasterIdLst>
  <p:sldIdLst>
    <p:sldId id="256" r:id="rId8"/>
    <p:sldId id="257" r:id="rId9"/>
    <p:sldId id="258" r:id="rId10"/>
    <p:sldId id="259" r:id="rId11"/>
    <p:sldId id="260" r:id="rId12"/>
    <p:sldId id="262" r:id="rId13"/>
    <p:sldId id="263" r:id="rId14"/>
    <p:sldId id="265" r:id="rId15"/>
    <p:sldId id="298" r:id="rId16"/>
    <p:sldId id="267" r:id="rId17"/>
    <p:sldId id="268" r:id="rId18"/>
    <p:sldId id="269" r:id="rId19"/>
    <p:sldId id="270" r:id="rId20"/>
    <p:sldId id="271" r:id="rId21"/>
    <p:sldId id="272" r:id="rId22"/>
    <p:sldId id="273" r:id="rId23"/>
    <p:sldId id="274" r:id="rId24"/>
    <p:sldId id="275" r:id="rId25"/>
    <p:sldId id="276" r:id="rId26"/>
    <p:sldId id="277" r:id="rId27"/>
    <p:sldId id="282" r:id="rId28"/>
    <p:sldId id="322" r:id="rId29"/>
    <p:sldId id="321" r:id="rId30"/>
    <p:sldId id="299" r:id="rId31"/>
    <p:sldId id="323" r:id="rId32"/>
    <p:sldId id="300" r:id="rId33"/>
    <p:sldId id="301" r:id="rId34"/>
    <p:sldId id="303" r:id="rId35"/>
    <p:sldId id="324" r:id="rId36"/>
    <p:sldId id="304" r:id="rId37"/>
    <p:sldId id="305" r:id="rId38"/>
    <p:sldId id="306" r:id="rId39"/>
    <p:sldId id="325" r:id="rId40"/>
    <p:sldId id="326" r:id="rId41"/>
    <p:sldId id="327" r:id="rId42"/>
    <p:sldId id="328" r:id="rId43"/>
    <p:sldId id="307" r:id="rId44"/>
    <p:sldId id="308" r:id="rId45"/>
    <p:sldId id="329" r:id="rId46"/>
    <p:sldId id="309" r:id="rId47"/>
    <p:sldId id="310" r:id="rId48"/>
    <p:sldId id="330" r:id="rId49"/>
    <p:sldId id="311" r:id="rId50"/>
    <p:sldId id="312" r:id="rId51"/>
    <p:sldId id="331" r:id="rId52"/>
    <p:sldId id="315" r:id="rId53"/>
    <p:sldId id="316" r:id="rId54"/>
    <p:sldId id="332" r:id="rId55"/>
    <p:sldId id="317" r:id="rId56"/>
    <p:sldId id="318" r:id="rId57"/>
    <p:sldId id="333" r:id="rId58"/>
    <p:sldId id="319" r:id="rId59"/>
    <p:sldId id="320" r:id="rId60"/>
    <p:sldId id="334" r:id="rId61"/>
    <p:sldId id="293" r:id="rId62"/>
    <p:sldId id="294" r:id="rId63"/>
    <p:sldId id="295" r:id="rId64"/>
    <p:sldId id="296" r:id="rId65"/>
    <p:sldId id="297" r:id="rId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E4FF"/>
    <a:srgbClr val="9BD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32" autoAdjust="0"/>
    <p:restoredTop sz="91455" autoAdjust="0"/>
  </p:normalViewPr>
  <p:slideViewPr>
    <p:cSldViewPr>
      <p:cViewPr varScale="1">
        <p:scale>
          <a:sx n="67" d="100"/>
          <a:sy n="67" d="100"/>
        </p:scale>
        <p:origin x="1512" y="72"/>
      </p:cViewPr>
      <p:guideLst>
        <p:guide orient="horz" pos="2160"/>
        <p:guide pos="2880"/>
      </p:guideLst>
    </p:cSldViewPr>
  </p:slideViewPr>
  <p:outlineViewPr>
    <p:cViewPr>
      <p:scale>
        <a:sx n="33" d="100"/>
        <a:sy n="33" d="100"/>
      </p:scale>
      <p:origin x="48" y="15312"/>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5" d="100"/>
          <a:sy n="55" d="100"/>
        </p:scale>
        <p:origin x="-2892"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B871E37-5649-492C-B4A5-FB69CB95DFD4}" type="datetimeFigureOut">
              <a:rPr lang="en-US" smtClean="0"/>
              <a:pPr/>
              <a:t>11/10/2020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F3799E5-42E1-41F2-BE9F-7F229F43387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22CC7D-585C-4533-873A-C7FD9E38633E}" type="datetimeFigureOut">
              <a:rPr lang="en-US" smtClean="0"/>
              <a:t>11/10/2020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B599D8-F3F4-488E-AFFF-3A9DF6CB7A86}"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DB599D8-F3F4-488E-AFFF-3A9DF6CB7A86}" type="slidenum">
              <a:rPr lang="en-US" smtClean="0"/>
              <a:t>19</a:t>
            </a:fld>
            <a:endParaRPr lang="en-US"/>
          </a:p>
        </p:txBody>
      </p:sp>
    </p:spTree>
    <p:extLst>
      <p:ext uri="{BB962C8B-B14F-4D97-AF65-F5344CB8AC3E}">
        <p14:creationId xmlns:p14="http://schemas.microsoft.com/office/powerpoint/2010/main" val="9198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6DB599D8-F3F4-488E-AFFF-3A9DF6CB7A86}" type="slidenum">
              <a:rPr lang="en-US" smtClean="0"/>
              <a:t>59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1" y="4960137"/>
            <a:ext cx="58293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6457951" y="4960137"/>
            <a:ext cx="24003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0500D4B-414B-44C0-AE47-59A86DF5F26D}" type="datetimeFigureOut">
              <a:rPr lang="en-US" smtClean="0"/>
              <a:pPr/>
              <a:t>11/10/2020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D3FD38-3A63-4E46-930D-F70D7B1F0E90}" type="slidenum">
              <a:rPr lang="en-IN" smtClean="0"/>
              <a:pPr/>
              <a:t>‹#›</a:t>
            </a:fld>
            <a:endParaRPr lang="en-IN"/>
          </a:p>
        </p:txBody>
      </p:sp>
      <p:cxnSp>
        <p:nvCxnSpPr>
          <p:cNvPr id="13" name="Straight Connector 12"/>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2"/>
            <a:ext cx="9144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3104221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500D4B-414B-44C0-AE47-59A86DF5F26D}" type="datetimeFigureOut">
              <a:rPr lang="en-US" smtClean="0"/>
              <a:pPr/>
              <a:t>11/10/2020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D3FD38-3A63-4E46-930D-F70D7B1F0E90}" type="slidenum">
              <a:rPr lang="en-IN" smtClean="0"/>
              <a:pPr/>
              <a:t>‹#›</a:t>
            </a:fld>
            <a:endParaRPr lang="en-IN"/>
          </a:p>
        </p:txBody>
      </p:sp>
    </p:spTree>
    <p:extLst>
      <p:ext uri="{BB962C8B-B14F-4D97-AF65-F5344CB8AC3E}">
        <p14:creationId xmlns:p14="http://schemas.microsoft.com/office/powerpoint/2010/main" val="273163842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7" y="762000"/>
            <a:ext cx="1971675"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42953" y="762000"/>
            <a:ext cx="5686425"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500D4B-414B-44C0-AE47-59A86DF5F26D}" type="datetimeFigureOut">
              <a:rPr lang="en-US" smtClean="0"/>
              <a:pPr/>
              <a:t>11/10/2020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D3FD38-3A63-4E46-930D-F70D7B1F0E90}" type="slidenum">
              <a:rPr lang="en-IN" smtClean="0"/>
              <a:pPr/>
              <a:t>‹#›</a:t>
            </a:fld>
            <a:endParaRPr lang="en-IN"/>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347600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1" y="4960137"/>
            <a:ext cx="58293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6457951" y="4960137"/>
            <a:ext cx="24003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3" name="Rectangle 12"/>
          <p:cNvSpPr/>
          <p:nvPr/>
        </p:nvSpPr>
        <p:spPr>
          <a:xfrm>
            <a:off x="0" y="-1"/>
            <a:ext cx="9144000" cy="4572001"/>
          </a:xfrm>
          <a:prstGeom prst="rect">
            <a:avLst/>
          </a:prstGeom>
          <a:blipFill dpi="0" rotWithShape="1">
            <a:blip r:embed="rId2">
              <a:duotone>
                <a:schemeClr val="accent1">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55247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8104543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1" y="4960137"/>
            <a:ext cx="58293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457951" y="4960137"/>
            <a:ext cx="24003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0" name="Rectangle 9"/>
          <p:cNvSpPr/>
          <p:nvPr/>
        </p:nvSpPr>
        <p:spPr>
          <a:xfrm>
            <a:off x="0" y="-1"/>
            <a:ext cx="9144000" cy="4572000"/>
          </a:xfrm>
          <a:prstGeom prst="rect">
            <a:avLst/>
          </a:prstGeom>
          <a:blipFill dpi="0" rotWithShape="1">
            <a:blip r:embed="rId2">
              <a:duotone>
                <a:schemeClr val="accent3">
                  <a:shade val="45000"/>
                  <a:satMod val="135000"/>
                </a:schemeClr>
                <a:prstClr val="white"/>
              </a:duotone>
            </a:blip>
            <a:srcRect/>
            <a:tile tx="25400" ty="6350" sx="71000" sy="71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34341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7" y="585216"/>
            <a:ext cx="7290055"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8095"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1991"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7587500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8096" y="2967789"/>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3167" y="2179636"/>
            <a:ext cx="356616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4493167" y="2967789"/>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pPr/>
              <a:t>11/10/2020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0025509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pPr/>
              <a:t>11/10/2020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672717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pPr/>
              <a:t>11/10/2020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21367372"/>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4286249" y="822960"/>
            <a:ext cx="4258819"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265765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500D4B-414B-44C0-AE47-59A86DF5F26D}" type="datetimeFigureOut">
              <a:rPr lang="en-US" smtClean="0"/>
              <a:pPr/>
              <a:t>11/10/2020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D3FD38-3A63-4E46-930D-F70D7B1F0E90}" type="slidenum">
              <a:rPr lang="en-IN" smtClean="0"/>
              <a:pPr/>
              <a:t>‹#›</a:t>
            </a:fld>
            <a:endParaRPr lang="en-IN"/>
          </a:p>
        </p:txBody>
      </p:sp>
    </p:spTree>
    <p:extLst>
      <p:ext uri="{BB962C8B-B14F-4D97-AF65-F5344CB8AC3E}">
        <p14:creationId xmlns:p14="http://schemas.microsoft.com/office/powerpoint/2010/main" val="308403897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4960138"/>
            <a:ext cx="58293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9141715" cy="4572000"/>
          </a:xfrm>
          <a:solidFill>
            <a:schemeClr val="accent1"/>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457951" y="4960138"/>
            <a:ext cx="24003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pPr/>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860446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3843200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7" y="762000"/>
            <a:ext cx="1971675"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42953" y="762000"/>
            <a:ext cx="5686425"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892921"/>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 name="Rectangle 8"/>
          <p:cNvSpPr/>
          <p:nvPr/>
        </p:nvSpPr>
        <p:spPr>
          <a:xfrm>
            <a:off x="0" y="8"/>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19" y="8"/>
            <a:ext cx="9143984"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1" y="4960137"/>
            <a:ext cx="58293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6457951" y="4960137"/>
            <a:ext cx="24003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6761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5032888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8"/>
            <a:ext cx="9144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19" y="8"/>
            <a:ext cx="9143984"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1" y="4960137"/>
            <a:ext cx="58293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457951" y="4960137"/>
            <a:ext cx="24003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7320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7" y="585216"/>
            <a:ext cx="7290055"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1991"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0074938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7" y="585216"/>
            <a:ext cx="7290055" cy="14996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8096" y="2967789"/>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1991" y="2179636"/>
            <a:ext cx="356616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4491991" y="2967789"/>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pPr/>
              <a:t>11/10/2020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81466524"/>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pPr/>
              <a:t>11/10/2020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352397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pPr/>
              <a:t>11/10/2020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723423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1" y="4960137"/>
            <a:ext cx="58293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457951" y="4960137"/>
            <a:ext cx="24003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00D4B-414B-44C0-AE47-59A86DF5F26D}" type="datetimeFigureOut">
              <a:rPr lang="en-US" smtClean="0"/>
              <a:pPr/>
              <a:t>11/10/2020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4D3FD38-3A63-4E46-930D-F70D7B1F0E90}" type="slidenum">
              <a:rPr lang="en-IN" smtClean="0"/>
              <a:pPr/>
              <a:t>‹#›</a:t>
            </a:fld>
            <a:endParaRPr lang="en-IN"/>
          </a:p>
        </p:txBody>
      </p:sp>
      <p:cxnSp>
        <p:nvCxnSpPr>
          <p:cNvPr id="12" name="Straight Connector 11"/>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9144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19766376"/>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4286249" y="822960"/>
            <a:ext cx="4258819"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25635522"/>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4960138"/>
            <a:ext cx="58293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9141715"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457951" y="4960138"/>
            <a:ext cx="24003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pPr/>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764173"/>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91587025"/>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7" y="762000"/>
            <a:ext cx="1971675"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42953" y="762000"/>
            <a:ext cx="5686425"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7" name="Straight Connector 6"/>
          <p:cNvCxnSpPr/>
          <p:nvPr/>
        </p:nvCxnSpPr>
        <p:spPr>
          <a:xfrm rot="5400000" flipV="1">
            <a:off x="7543800" y="173563"/>
            <a:ext cx="0" cy="685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468640"/>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1" y="4960137"/>
            <a:ext cx="58293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6457951" y="4960137"/>
            <a:ext cx="24003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3" name="Rectangle 12"/>
          <p:cNvSpPr/>
          <p:nvPr/>
        </p:nvSpPr>
        <p:spPr>
          <a:xfrm>
            <a:off x="0" y="10"/>
            <a:ext cx="9144000" cy="4572001"/>
          </a:xfrm>
          <a:prstGeom prst="rect">
            <a:avLst/>
          </a:prstGeom>
          <a:blipFill dpi="0" rotWithShape="1">
            <a:blip r:embed="rId2">
              <a:duotone>
                <a:schemeClr val="accent2">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5595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9294064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1" y="4960137"/>
            <a:ext cx="58293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457951" y="4960137"/>
            <a:ext cx="24003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9144000" cy="4572000"/>
          </a:xfrm>
          <a:prstGeom prst="rect">
            <a:avLst/>
          </a:prstGeom>
          <a:blipFill dpi="0" rotWithShape="1">
            <a:blip r:embed="rId2">
              <a:duotone>
                <a:schemeClr val="accent1">
                  <a:shade val="45000"/>
                  <a:satMod val="135000"/>
                </a:schemeClr>
                <a:prstClr val="white"/>
              </a:duotone>
            </a:blip>
            <a:srcRect/>
            <a:tile tx="-393700" ty="-82550" sx="35000" sy="3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84992032"/>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7" y="585216"/>
            <a:ext cx="7290055"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8095"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1991"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38063488"/>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300" b="0" cap="none" baseline="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8096" y="2967789"/>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3167" y="2179636"/>
            <a:ext cx="356616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4493167" y="2967789"/>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pPr/>
              <a:t>11/10/2020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478977820"/>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pPr/>
              <a:t>11/10/2020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268726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7" y="585216"/>
            <a:ext cx="7290055"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8095"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1991"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0500D4B-414B-44C0-AE47-59A86DF5F26D}" type="datetimeFigureOut">
              <a:rPr lang="en-US" smtClean="0"/>
              <a:pPr/>
              <a:t>11/10/2020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D3FD38-3A63-4E46-930D-F70D7B1F0E90}" type="slidenum">
              <a:rPr lang="en-IN" smtClean="0"/>
              <a:pPr/>
              <a:t>‹#›</a:t>
            </a:fld>
            <a:endParaRPr lang="en-IN"/>
          </a:p>
        </p:txBody>
      </p:sp>
    </p:spTree>
    <p:extLst>
      <p:ext uri="{BB962C8B-B14F-4D97-AF65-F5344CB8AC3E}">
        <p14:creationId xmlns:p14="http://schemas.microsoft.com/office/powerpoint/2010/main" val="3817576693"/>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pPr/>
              <a:t>11/10/2020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586649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4286249" y="822960"/>
            <a:ext cx="4258819"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29411819"/>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4960138"/>
            <a:ext cx="58293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9141715"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457951" y="4960138"/>
            <a:ext cx="24003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pPr/>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04252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7217568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7" y="762000"/>
            <a:ext cx="1971675"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42953" y="762000"/>
            <a:ext cx="5686425"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794332"/>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56"/>
          <p:cNvGrpSpPr/>
          <p:nvPr/>
        </p:nvGrpSpPr>
        <p:grpSpPr>
          <a:xfrm>
            <a:off x="0" y="420268"/>
            <a:ext cx="9141715" cy="3795497"/>
            <a:chOff x="0" y="420256"/>
            <a:chExt cx="12188952" cy="3795497"/>
          </a:xfrm>
        </p:grpSpPr>
        <p:cxnSp>
          <p:nvCxnSpPr>
            <p:cNvPr id="1558" name="Straight Connector 1557"/>
            <p:cNvCxnSpPr/>
            <p:nvPr/>
          </p:nvCxnSpPr>
          <p:spPr>
            <a:xfrm>
              <a:off x="0" y="4215753"/>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9" name="Straight Connector 1558"/>
            <p:cNvCxnSpPr/>
            <p:nvPr/>
          </p:nvCxnSpPr>
          <p:spPr>
            <a:xfrm>
              <a:off x="0" y="379403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0" name="Straight Connector 1559"/>
            <p:cNvCxnSpPr/>
            <p:nvPr/>
          </p:nvCxnSpPr>
          <p:spPr>
            <a:xfrm>
              <a:off x="0" y="337231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1" name="Straight Connector 1560"/>
            <p:cNvCxnSpPr/>
            <p:nvPr/>
          </p:nvCxnSpPr>
          <p:spPr>
            <a:xfrm>
              <a:off x="0" y="295058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2" name="Straight Connector 1561"/>
            <p:cNvCxnSpPr/>
            <p:nvPr/>
          </p:nvCxnSpPr>
          <p:spPr>
            <a:xfrm>
              <a:off x="0" y="252886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3" name="Straight Connector 1562"/>
            <p:cNvCxnSpPr/>
            <p:nvPr/>
          </p:nvCxnSpPr>
          <p:spPr>
            <a:xfrm>
              <a:off x="0" y="2107144"/>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4" name="Straight Connector 1563"/>
            <p:cNvCxnSpPr/>
            <p:nvPr/>
          </p:nvCxnSpPr>
          <p:spPr>
            <a:xfrm>
              <a:off x="0" y="168542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5" name="Straight Connector 1564"/>
            <p:cNvCxnSpPr/>
            <p:nvPr/>
          </p:nvCxnSpPr>
          <p:spPr>
            <a:xfrm>
              <a:off x="0" y="126370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6" name="Straight Connector 1565"/>
            <p:cNvCxnSpPr/>
            <p:nvPr/>
          </p:nvCxnSpPr>
          <p:spPr>
            <a:xfrm>
              <a:off x="0" y="84197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7" name="Straight Connector 1566"/>
            <p:cNvCxnSpPr/>
            <p:nvPr/>
          </p:nvCxnSpPr>
          <p:spPr>
            <a:xfrm>
              <a:off x="0" y="42025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68" name="Rectangle 379"/>
          <p:cNvSpPr/>
          <p:nvPr/>
        </p:nvSpPr>
        <p:spPr>
          <a:xfrm rot="18900000" flipV="1">
            <a:off x="7084365" y="-965459"/>
            <a:ext cx="10288"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69" name="Rectangle 56"/>
          <p:cNvSpPr/>
          <p:nvPr/>
        </p:nvSpPr>
        <p:spPr>
          <a:xfrm>
            <a:off x="3" y="0"/>
            <a:ext cx="8862405"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0" name="Rectangle 87"/>
          <p:cNvSpPr/>
          <p:nvPr/>
        </p:nvSpPr>
        <p:spPr>
          <a:xfrm rot="2700000">
            <a:off x="1731717" y="-145760"/>
            <a:ext cx="13716" cy="4927721"/>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1" name="Rectangle 88"/>
          <p:cNvSpPr/>
          <p:nvPr/>
        </p:nvSpPr>
        <p:spPr>
          <a:xfrm rot="2700000">
            <a:off x="2388181" y="-143813"/>
            <a:ext cx="13716" cy="4859627"/>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2" name="Rectangle 89"/>
          <p:cNvSpPr/>
          <p:nvPr/>
        </p:nvSpPr>
        <p:spPr>
          <a:xfrm rot="2700000">
            <a:off x="3020570" y="-143811"/>
            <a:ext cx="13716" cy="4859627"/>
          </a:xfrm>
          <a:custGeom>
            <a:avLst/>
            <a:gdLst/>
            <a:ahLst/>
            <a:cxnLst/>
            <a:rect l="l" t="t" r="r" b="b"/>
            <a:pathLst>
              <a:path w="13716" h="6479503">
                <a:moveTo>
                  <a:pt x="0" y="13716"/>
                </a:moveTo>
                <a:lnTo>
                  <a:pt x="13716" y="0"/>
                </a:lnTo>
                <a:lnTo>
                  <a:pt x="13716" y="6465787"/>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3" name="Rectangle 90"/>
          <p:cNvSpPr/>
          <p:nvPr/>
        </p:nvSpPr>
        <p:spPr>
          <a:xfrm rot="2700000">
            <a:off x="3652961" y="-143811"/>
            <a:ext cx="13716" cy="4859627"/>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4" name="Rectangle 91"/>
          <p:cNvSpPr/>
          <p:nvPr/>
        </p:nvSpPr>
        <p:spPr>
          <a:xfrm rot="2700000">
            <a:off x="4285350" y="-143811"/>
            <a:ext cx="13716" cy="4859627"/>
          </a:xfrm>
          <a:custGeom>
            <a:avLst/>
            <a:gdLst/>
            <a:ahLst/>
            <a:cxnLst/>
            <a:rect l="l" t="t" r="r" b="b"/>
            <a:pathLst>
              <a:path w="13716" h="6479501">
                <a:moveTo>
                  <a:pt x="0" y="13716"/>
                </a:moveTo>
                <a:lnTo>
                  <a:pt x="13716" y="0"/>
                </a:lnTo>
                <a:lnTo>
                  <a:pt x="13716" y="6465785"/>
                </a:lnTo>
                <a:lnTo>
                  <a:pt x="0" y="647950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5" name="Rectangle 92"/>
          <p:cNvSpPr/>
          <p:nvPr/>
        </p:nvSpPr>
        <p:spPr>
          <a:xfrm rot="2700000">
            <a:off x="4917739" y="-143813"/>
            <a:ext cx="13716" cy="4859627"/>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6" name="Rectangle 93"/>
          <p:cNvSpPr/>
          <p:nvPr/>
        </p:nvSpPr>
        <p:spPr>
          <a:xfrm rot="2700000">
            <a:off x="5550135" y="-134114"/>
            <a:ext cx="13717" cy="4859627"/>
          </a:xfrm>
          <a:custGeom>
            <a:avLst/>
            <a:gdLst/>
            <a:ahLst/>
            <a:cxnLst/>
            <a:rect l="l" t="t" r="r" b="b"/>
            <a:pathLst>
              <a:path w="13717" h="6479502">
                <a:moveTo>
                  <a:pt x="0" y="13716"/>
                </a:moveTo>
                <a:lnTo>
                  <a:pt x="13717" y="0"/>
                </a:lnTo>
                <a:lnTo>
                  <a:pt x="13716" y="6465787"/>
                </a:lnTo>
                <a:lnTo>
                  <a:pt x="1"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7" name="Rectangle 94"/>
          <p:cNvSpPr/>
          <p:nvPr/>
        </p:nvSpPr>
        <p:spPr>
          <a:xfrm rot="2700000">
            <a:off x="6182519" y="-143813"/>
            <a:ext cx="13716" cy="4859627"/>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8" name="Rectangle 95"/>
          <p:cNvSpPr/>
          <p:nvPr/>
        </p:nvSpPr>
        <p:spPr>
          <a:xfrm rot="2700000">
            <a:off x="6814915" y="-143811"/>
            <a:ext cx="13717" cy="4859627"/>
          </a:xfrm>
          <a:custGeom>
            <a:avLst/>
            <a:gdLst/>
            <a:ahLst/>
            <a:cxnLst/>
            <a:rect l="l" t="t" r="r" b="b"/>
            <a:pathLst>
              <a:path w="13717" h="6479503">
                <a:moveTo>
                  <a:pt x="13717" y="0"/>
                </a:moveTo>
                <a:lnTo>
                  <a:pt x="13716" y="6465787"/>
                </a:lnTo>
                <a:lnTo>
                  <a:pt x="0" y="6479503"/>
                </a:lnTo>
                <a:lnTo>
                  <a:pt x="1" y="1371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9" name="Rectangle 96"/>
          <p:cNvSpPr/>
          <p:nvPr/>
        </p:nvSpPr>
        <p:spPr>
          <a:xfrm rot="2700000">
            <a:off x="7432958" y="-104417"/>
            <a:ext cx="13716" cy="4819072"/>
          </a:xfrm>
          <a:custGeom>
            <a:avLst/>
            <a:gdLst/>
            <a:ahLst/>
            <a:cxnLst/>
            <a:rect l="l" t="t" r="r" b="b"/>
            <a:pathLst>
              <a:path w="13716" h="6425429">
                <a:moveTo>
                  <a:pt x="0" y="0"/>
                </a:moveTo>
                <a:lnTo>
                  <a:pt x="13716" y="13717"/>
                </a:lnTo>
                <a:lnTo>
                  <a:pt x="13716" y="6411713"/>
                </a:lnTo>
                <a:lnTo>
                  <a:pt x="0" y="642542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0" name="Rectangle 97"/>
          <p:cNvSpPr/>
          <p:nvPr/>
        </p:nvSpPr>
        <p:spPr>
          <a:xfrm rot="2700000">
            <a:off x="7749160" y="764349"/>
            <a:ext cx="13717" cy="3924736"/>
          </a:xfrm>
          <a:custGeom>
            <a:avLst/>
            <a:gdLst/>
            <a:ahLst/>
            <a:cxnLst/>
            <a:rect l="l" t="t" r="r" b="b"/>
            <a:pathLst>
              <a:path w="13717" h="5232981">
                <a:moveTo>
                  <a:pt x="0" y="0"/>
                </a:moveTo>
                <a:lnTo>
                  <a:pt x="13717" y="13716"/>
                </a:lnTo>
                <a:lnTo>
                  <a:pt x="13717" y="5219264"/>
                </a:lnTo>
                <a:lnTo>
                  <a:pt x="1" y="523298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1" name="Rectangle 98"/>
          <p:cNvSpPr/>
          <p:nvPr/>
        </p:nvSpPr>
        <p:spPr>
          <a:xfrm rot="2700000">
            <a:off x="8065349" y="1633116"/>
            <a:ext cx="13716" cy="3030403"/>
          </a:xfrm>
          <a:custGeom>
            <a:avLst/>
            <a:gdLst/>
            <a:ahLst/>
            <a:cxnLst/>
            <a:rect l="l" t="t" r="r" b="b"/>
            <a:pathLst>
              <a:path w="13716" h="4040537">
                <a:moveTo>
                  <a:pt x="0" y="0"/>
                </a:moveTo>
                <a:lnTo>
                  <a:pt x="13716" y="13716"/>
                </a:lnTo>
                <a:lnTo>
                  <a:pt x="13715" y="4026822"/>
                </a:lnTo>
                <a:lnTo>
                  <a:pt x="1" y="404053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2" name="Rectangle 99"/>
          <p:cNvSpPr/>
          <p:nvPr/>
        </p:nvSpPr>
        <p:spPr>
          <a:xfrm rot="2700000">
            <a:off x="8381545" y="2501871"/>
            <a:ext cx="13716" cy="2136068"/>
          </a:xfrm>
          <a:custGeom>
            <a:avLst/>
            <a:gdLst/>
            <a:ahLst/>
            <a:cxnLst/>
            <a:rect l="l" t="t" r="r" b="b"/>
            <a:pathLst>
              <a:path w="13716" h="2848091">
                <a:moveTo>
                  <a:pt x="0" y="0"/>
                </a:moveTo>
                <a:lnTo>
                  <a:pt x="13716" y="13716"/>
                </a:lnTo>
                <a:lnTo>
                  <a:pt x="13715" y="2834375"/>
                </a:lnTo>
                <a:lnTo>
                  <a:pt x="0" y="284809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3" name="Rectangle 100"/>
          <p:cNvSpPr/>
          <p:nvPr/>
        </p:nvSpPr>
        <p:spPr>
          <a:xfrm rot="2700000">
            <a:off x="8697747" y="3370627"/>
            <a:ext cx="13715" cy="1241733"/>
          </a:xfrm>
          <a:custGeom>
            <a:avLst/>
            <a:gdLst/>
            <a:ahLst/>
            <a:cxnLst/>
            <a:rect l="l" t="t" r="r" b="b"/>
            <a:pathLst>
              <a:path w="13715" h="1655644">
                <a:moveTo>
                  <a:pt x="0" y="0"/>
                </a:moveTo>
                <a:lnTo>
                  <a:pt x="13715" y="13716"/>
                </a:lnTo>
                <a:lnTo>
                  <a:pt x="13715" y="1641929"/>
                </a:lnTo>
                <a:lnTo>
                  <a:pt x="0" y="165564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4" name="Rectangle 101"/>
          <p:cNvSpPr/>
          <p:nvPr/>
        </p:nvSpPr>
        <p:spPr>
          <a:xfrm rot="2700000">
            <a:off x="9013944" y="4239397"/>
            <a:ext cx="13715" cy="347392"/>
          </a:xfrm>
          <a:custGeom>
            <a:avLst/>
            <a:gdLst/>
            <a:ahLst/>
            <a:cxnLst/>
            <a:rect l="l" t="t" r="r" b="b"/>
            <a:pathLst>
              <a:path w="13715" h="463189">
                <a:moveTo>
                  <a:pt x="1" y="0"/>
                </a:moveTo>
                <a:lnTo>
                  <a:pt x="13715" y="13716"/>
                </a:lnTo>
                <a:lnTo>
                  <a:pt x="13715" y="449474"/>
                </a:lnTo>
                <a:lnTo>
                  <a:pt x="0" y="46318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5" name="Rectangle 102"/>
          <p:cNvSpPr/>
          <p:nvPr/>
        </p:nvSpPr>
        <p:spPr>
          <a:xfrm rot="2700000">
            <a:off x="150743" y="-17891"/>
            <a:ext cx="13716" cy="456051"/>
          </a:xfrm>
          <a:custGeom>
            <a:avLst/>
            <a:gdLst/>
            <a:ahLst/>
            <a:cxnLst/>
            <a:rect l="l" t="t" r="r" b="b"/>
            <a:pathLst>
              <a:path w="13716" h="608068">
                <a:moveTo>
                  <a:pt x="0" y="13716"/>
                </a:moveTo>
                <a:lnTo>
                  <a:pt x="13716" y="0"/>
                </a:lnTo>
                <a:lnTo>
                  <a:pt x="13716" y="608068"/>
                </a:lnTo>
                <a:lnTo>
                  <a:pt x="0" y="59435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6" name="Rectangle 103"/>
          <p:cNvSpPr/>
          <p:nvPr/>
        </p:nvSpPr>
        <p:spPr>
          <a:xfrm rot="2700000">
            <a:off x="466938" y="-43466"/>
            <a:ext cx="13716" cy="1350387"/>
          </a:xfrm>
          <a:custGeom>
            <a:avLst/>
            <a:gdLst/>
            <a:ahLst/>
            <a:cxnLst/>
            <a:rect l="l" t="t" r="r" b="b"/>
            <a:pathLst>
              <a:path w="13716" h="1800514">
                <a:moveTo>
                  <a:pt x="0" y="13716"/>
                </a:moveTo>
                <a:lnTo>
                  <a:pt x="13716" y="0"/>
                </a:lnTo>
                <a:lnTo>
                  <a:pt x="13716" y="1800514"/>
                </a:lnTo>
                <a:lnTo>
                  <a:pt x="0" y="178679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7" name="Rectangle 104"/>
          <p:cNvSpPr/>
          <p:nvPr/>
        </p:nvSpPr>
        <p:spPr>
          <a:xfrm rot="2700000">
            <a:off x="783133" y="-69038"/>
            <a:ext cx="13716" cy="2244719"/>
          </a:xfrm>
          <a:custGeom>
            <a:avLst/>
            <a:gdLst/>
            <a:ahLst/>
            <a:cxnLst/>
            <a:rect l="l" t="t" r="r" b="b"/>
            <a:pathLst>
              <a:path w="13716" h="2992958">
                <a:moveTo>
                  <a:pt x="0" y="13716"/>
                </a:moveTo>
                <a:lnTo>
                  <a:pt x="13716" y="0"/>
                </a:lnTo>
                <a:lnTo>
                  <a:pt x="13716" y="2992958"/>
                </a:lnTo>
                <a:lnTo>
                  <a:pt x="0" y="297924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8" name="Rectangle 105"/>
          <p:cNvSpPr/>
          <p:nvPr/>
        </p:nvSpPr>
        <p:spPr>
          <a:xfrm rot="2700000">
            <a:off x="1099329" y="-94613"/>
            <a:ext cx="13716" cy="3139053"/>
          </a:xfrm>
          <a:custGeom>
            <a:avLst/>
            <a:gdLst/>
            <a:ahLst/>
            <a:cxnLst/>
            <a:rect l="l" t="t" r="r" b="b"/>
            <a:pathLst>
              <a:path w="13716" h="4185404">
                <a:moveTo>
                  <a:pt x="0" y="13716"/>
                </a:moveTo>
                <a:lnTo>
                  <a:pt x="13716" y="0"/>
                </a:lnTo>
                <a:lnTo>
                  <a:pt x="13716" y="4185404"/>
                </a:lnTo>
                <a:lnTo>
                  <a:pt x="0" y="417168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9" name="Rectangle 106"/>
          <p:cNvSpPr/>
          <p:nvPr/>
        </p:nvSpPr>
        <p:spPr>
          <a:xfrm rot="2700000">
            <a:off x="1415522" y="-120184"/>
            <a:ext cx="13716" cy="4033387"/>
          </a:xfrm>
          <a:custGeom>
            <a:avLst/>
            <a:gdLst/>
            <a:ahLst/>
            <a:cxnLst/>
            <a:rect l="l" t="t" r="r" b="b"/>
            <a:pathLst>
              <a:path w="13716" h="5377849">
                <a:moveTo>
                  <a:pt x="0" y="13716"/>
                </a:moveTo>
                <a:lnTo>
                  <a:pt x="13716" y="0"/>
                </a:lnTo>
                <a:lnTo>
                  <a:pt x="13716" y="5377849"/>
                </a:lnTo>
                <a:lnTo>
                  <a:pt x="0" y="536413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0" name="Rectangle 148"/>
          <p:cNvSpPr/>
          <p:nvPr/>
        </p:nvSpPr>
        <p:spPr>
          <a:xfrm rot="18900000" flipV="1">
            <a:off x="1552930" y="-450209"/>
            <a:ext cx="10287"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1" name="Rectangle 323"/>
          <p:cNvSpPr/>
          <p:nvPr/>
        </p:nvSpPr>
        <p:spPr>
          <a:xfrm rot="18900000" flipV="1">
            <a:off x="1236735" y="567622"/>
            <a:ext cx="10287"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2" name="Rectangle 324"/>
          <p:cNvSpPr/>
          <p:nvPr/>
        </p:nvSpPr>
        <p:spPr>
          <a:xfrm rot="18900000" flipV="1">
            <a:off x="920538" y="1585425"/>
            <a:ext cx="10287"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3" name="Rectangle 325"/>
          <p:cNvSpPr/>
          <p:nvPr/>
        </p:nvSpPr>
        <p:spPr>
          <a:xfrm rot="18900000" flipV="1">
            <a:off x="604345" y="2603242"/>
            <a:ext cx="10287"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4" name="Rectangle 326"/>
          <p:cNvSpPr/>
          <p:nvPr/>
        </p:nvSpPr>
        <p:spPr>
          <a:xfrm rot="18900000" flipV="1">
            <a:off x="288150" y="3621058"/>
            <a:ext cx="10287"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5" name="Rectangle 371"/>
          <p:cNvSpPr/>
          <p:nvPr/>
        </p:nvSpPr>
        <p:spPr>
          <a:xfrm rot="18900000" flipV="1">
            <a:off x="2028889" y="-953749"/>
            <a:ext cx="10287"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6" name="Rectangle 373"/>
          <p:cNvSpPr/>
          <p:nvPr/>
        </p:nvSpPr>
        <p:spPr>
          <a:xfrm rot="18900000" flipV="1">
            <a:off x="3293667" y="-953749"/>
            <a:ext cx="10287"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7" name="Rectangle 375"/>
          <p:cNvSpPr/>
          <p:nvPr/>
        </p:nvSpPr>
        <p:spPr>
          <a:xfrm rot="18900000" flipV="1">
            <a:off x="4558446" y="-953748"/>
            <a:ext cx="10287"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8" name="Rectangle 376"/>
          <p:cNvSpPr/>
          <p:nvPr/>
        </p:nvSpPr>
        <p:spPr>
          <a:xfrm rot="18900000" flipV="1">
            <a:off x="5187198" y="-965458"/>
            <a:ext cx="10287"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9" name="Rectangle 377"/>
          <p:cNvSpPr/>
          <p:nvPr/>
        </p:nvSpPr>
        <p:spPr>
          <a:xfrm rot="18900000" flipV="1">
            <a:off x="5819587" y="-965458"/>
            <a:ext cx="10288"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0" name="Rectangle 378"/>
          <p:cNvSpPr/>
          <p:nvPr/>
        </p:nvSpPr>
        <p:spPr>
          <a:xfrm rot="18900000" flipV="1">
            <a:off x="6451978" y="-965458"/>
            <a:ext cx="10287"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1" name="Rectangle 138"/>
          <p:cNvSpPr/>
          <p:nvPr/>
        </p:nvSpPr>
        <p:spPr>
          <a:xfrm rot="18900000" flipV="1">
            <a:off x="7566730" y="-882601"/>
            <a:ext cx="10287"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2" name="Rectangle 139"/>
          <p:cNvSpPr/>
          <p:nvPr/>
        </p:nvSpPr>
        <p:spPr>
          <a:xfrm rot="18900000" flipV="1">
            <a:off x="7882923" y="-707971"/>
            <a:ext cx="10287"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3" name="Rectangle 140"/>
          <p:cNvSpPr/>
          <p:nvPr/>
        </p:nvSpPr>
        <p:spPr>
          <a:xfrm rot="18900000" flipV="1">
            <a:off x="8199118" y="-533342"/>
            <a:ext cx="10287"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4" name="Rectangle 141"/>
          <p:cNvSpPr/>
          <p:nvPr/>
        </p:nvSpPr>
        <p:spPr>
          <a:xfrm rot="18900000" flipV="1">
            <a:off x="8515314" y="-358712"/>
            <a:ext cx="10287"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5" name="Rectangle 142"/>
          <p:cNvSpPr/>
          <p:nvPr/>
        </p:nvSpPr>
        <p:spPr>
          <a:xfrm rot="18900000" flipV="1">
            <a:off x="8831509" y="-184083"/>
            <a:ext cx="10287"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6" name="Rectangle 372"/>
          <p:cNvSpPr/>
          <p:nvPr/>
        </p:nvSpPr>
        <p:spPr>
          <a:xfrm rot="18900000" flipV="1">
            <a:off x="2657641" y="-965458"/>
            <a:ext cx="10287"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7" name="Rectangle 374"/>
          <p:cNvSpPr/>
          <p:nvPr/>
        </p:nvSpPr>
        <p:spPr>
          <a:xfrm rot="18900000" flipV="1">
            <a:off x="3922419" y="-965458"/>
            <a:ext cx="10287"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8" name="Teardrop 3"/>
          <p:cNvSpPr/>
          <p:nvPr/>
        </p:nvSpPr>
        <p:spPr>
          <a:xfrm rot="5400000" flipH="1" flipV="1">
            <a:off x="4755499"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9" name="Oval 1608"/>
          <p:cNvSpPr/>
          <p:nvPr/>
        </p:nvSpPr>
        <p:spPr>
          <a:xfrm>
            <a:off x="534038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0" name="Teardrop 3"/>
          <p:cNvSpPr/>
          <p:nvPr/>
        </p:nvSpPr>
        <p:spPr>
          <a:xfrm rot="5400000" flipH="1" flipV="1">
            <a:off x="-188163" y="297709"/>
            <a:ext cx="612648"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1" name="Oval 1610"/>
          <p:cNvSpPr/>
          <p:nvPr/>
        </p:nvSpPr>
        <p:spPr>
          <a:xfrm>
            <a:off x="28310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2" name="Teardrop 3"/>
          <p:cNvSpPr/>
          <p:nvPr/>
        </p:nvSpPr>
        <p:spPr>
          <a:xfrm rot="5400000" flipH="1" flipV="1">
            <a:off x="964068"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3" name="Teardrop 3"/>
          <p:cNvSpPr/>
          <p:nvPr/>
        </p:nvSpPr>
        <p:spPr>
          <a:xfrm rot="5400000" flipH="1" flipV="1">
            <a:off x="159597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4" name="Teardrop 3"/>
          <p:cNvSpPr/>
          <p:nvPr/>
        </p:nvSpPr>
        <p:spPr>
          <a:xfrm rot="5400000" flipH="1" flipV="1">
            <a:off x="2227879"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5" name="Teardrop 3"/>
          <p:cNvSpPr/>
          <p:nvPr/>
        </p:nvSpPr>
        <p:spPr>
          <a:xfrm rot="5400000" flipH="1" flipV="1">
            <a:off x="285978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6" name="Teardrop 3"/>
          <p:cNvSpPr/>
          <p:nvPr/>
        </p:nvSpPr>
        <p:spPr>
          <a:xfrm rot="5400000" flipH="1" flipV="1">
            <a:off x="3491688"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7" name="Teardrop 3"/>
          <p:cNvSpPr/>
          <p:nvPr/>
        </p:nvSpPr>
        <p:spPr>
          <a:xfrm rot="5400000" flipH="1" flipV="1">
            <a:off x="412359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8" name="Oval 1617"/>
          <p:cNvSpPr/>
          <p:nvPr/>
        </p:nvSpPr>
        <p:spPr>
          <a:xfrm>
            <a:off x="91526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9" name="Oval 1618"/>
          <p:cNvSpPr/>
          <p:nvPr/>
        </p:nvSpPr>
        <p:spPr>
          <a:xfrm>
            <a:off x="154742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0" name="Oval 1619"/>
          <p:cNvSpPr/>
          <p:nvPr/>
        </p:nvSpPr>
        <p:spPr>
          <a:xfrm>
            <a:off x="217958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1" name="Oval 1620"/>
          <p:cNvSpPr/>
          <p:nvPr/>
        </p:nvSpPr>
        <p:spPr>
          <a:xfrm>
            <a:off x="281174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2" name="Oval 1621"/>
          <p:cNvSpPr/>
          <p:nvPr/>
        </p:nvSpPr>
        <p:spPr>
          <a:xfrm>
            <a:off x="344390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3" name="Oval 1622"/>
          <p:cNvSpPr/>
          <p:nvPr/>
        </p:nvSpPr>
        <p:spPr>
          <a:xfrm>
            <a:off x="407606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4" name="Oval 1623"/>
          <p:cNvSpPr/>
          <p:nvPr/>
        </p:nvSpPr>
        <p:spPr>
          <a:xfrm>
            <a:off x="470822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5" name="Teardrop 3"/>
          <p:cNvSpPr/>
          <p:nvPr/>
        </p:nvSpPr>
        <p:spPr>
          <a:xfrm rot="5400000" flipH="1" flipV="1">
            <a:off x="6019308"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6" name="Oval 1625"/>
          <p:cNvSpPr/>
          <p:nvPr/>
        </p:nvSpPr>
        <p:spPr>
          <a:xfrm>
            <a:off x="660470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7" name="Teardrop 3"/>
          <p:cNvSpPr/>
          <p:nvPr/>
        </p:nvSpPr>
        <p:spPr>
          <a:xfrm rot="5400000" flipH="1" flipV="1">
            <a:off x="538740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8" name="Oval 1627"/>
          <p:cNvSpPr/>
          <p:nvPr/>
        </p:nvSpPr>
        <p:spPr>
          <a:xfrm>
            <a:off x="597254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9" name="Teardrop 3"/>
          <p:cNvSpPr/>
          <p:nvPr/>
        </p:nvSpPr>
        <p:spPr>
          <a:xfrm rot="5400000" flipH="1" flipV="1">
            <a:off x="7283119"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0" name="Oval 1629"/>
          <p:cNvSpPr/>
          <p:nvPr/>
        </p:nvSpPr>
        <p:spPr>
          <a:xfrm>
            <a:off x="786902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1" name="Teardrop 3"/>
          <p:cNvSpPr/>
          <p:nvPr/>
        </p:nvSpPr>
        <p:spPr>
          <a:xfrm rot="5400000" flipH="1" flipV="1">
            <a:off x="665121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2" name="Oval 1631"/>
          <p:cNvSpPr/>
          <p:nvPr/>
        </p:nvSpPr>
        <p:spPr>
          <a:xfrm>
            <a:off x="723686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3" name="Teardrop 3"/>
          <p:cNvSpPr/>
          <p:nvPr/>
        </p:nvSpPr>
        <p:spPr>
          <a:xfrm rot="5400000" flipH="1" flipV="1">
            <a:off x="8546927"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4" name="Teardrop 3"/>
          <p:cNvSpPr/>
          <p:nvPr/>
        </p:nvSpPr>
        <p:spPr>
          <a:xfrm rot="5400000" flipH="1" flipV="1">
            <a:off x="791502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5" name="Oval 1634"/>
          <p:cNvSpPr/>
          <p:nvPr/>
        </p:nvSpPr>
        <p:spPr>
          <a:xfrm>
            <a:off x="8501181" y="365858"/>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6" name="Teardrop 3"/>
          <p:cNvSpPr/>
          <p:nvPr/>
        </p:nvSpPr>
        <p:spPr>
          <a:xfrm rot="5400000" flipH="1" flipV="1">
            <a:off x="33216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7" name="Oval 1636"/>
          <p:cNvSpPr/>
          <p:nvPr/>
        </p:nvSpPr>
        <p:spPr>
          <a:xfrm>
            <a:off x="4998390"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 name="Oval 167"/>
          <p:cNvSpPr/>
          <p:nvPr/>
        </p:nvSpPr>
        <p:spPr>
          <a:xfrm>
            <a:off x="6" y="331699"/>
            <a:ext cx="70457"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9" name="Oval 1638"/>
          <p:cNvSpPr/>
          <p:nvPr/>
        </p:nvSpPr>
        <p:spPr>
          <a:xfrm>
            <a:off x="575053"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0" name="Oval 1639"/>
          <p:cNvSpPr/>
          <p:nvPr/>
        </p:nvSpPr>
        <p:spPr>
          <a:xfrm>
            <a:off x="1206961"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1" name="Oval 1640"/>
          <p:cNvSpPr/>
          <p:nvPr/>
        </p:nvSpPr>
        <p:spPr>
          <a:xfrm>
            <a:off x="1838865"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2" name="Oval 1641"/>
          <p:cNvSpPr/>
          <p:nvPr/>
        </p:nvSpPr>
        <p:spPr>
          <a:xfrm>
            <a:off x="2470770"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3" name="Oval 1642"/>
          <p:cNvSpPr/>
          <p:nvPr/>
        </p:nvSpPr>
        <p:spPr>
          <a:xfrm>
            <a:off x="3102676"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4" name="Oval 1643"/>
          <p:cNvSpPr/>
          <p:nvPr/>
        </p:nvSpPr>
        <p:spPr>
          <a:xfrm>
            <a:off x="3734581"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5" name="Oval 1644"/>
          <p:cNvSpPr/>
          <p:nvPr/>
        </p:nvSpPr>
        <p:spPr>
          <a:xfrm>
            <a:off x="4366485"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6" name="Oval 1645"/>
          <p:cNvSpPr/>
          <p:nvPr/>
        </p:nvSpPr>
        <p:spPr>
          <a:xfrm>
            <a:off x="6262201"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7" name="Oval 1646"/>
          <p:cNvSpPr/>
          <p:nvPr/>
        </p:nvSpPr>
        <p:spPr>
          <a:xfrm>
            <a:off x="5630296"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8" name="Oval 1647"/>
          <p:cNvSpPr/>
          <p:nvPr/>
        </p:nvSpPr>
        <p:spPr>
          <a:xfrm>
            <a:off x="7526010"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9" name="Oval 1648"/>
          <p:cNvSpPr/>
          <p:nvPr/>
        </p:nvSpPr>
        <p:spPr>
          <a:xfrm>
            <a:off x="6894105"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0" name="Oval 1649"/>
          <p:cNvSpPr/>
          <p:nvPr/>
        </p:nvSpPr>
        <p:spPr>
          <a:xfrm>
            <a:off x="8789820"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1" name="Oval 1650"/>
          <p:cNvSpPr/>
          <p:nvPr/>
        </p:nvSpPr>
        <p:spPr>
          <a:xfrm>
            <a:off x="8157916"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2" name="Teardrop 3"/>
          <p:cNvSpPr/>
          <p:nvPr/>
        </p:nvSpPr>
        <p:spPr>
          <a:xfrm rot="5400000" flipH="1" flipV="1">
            <a:off x="4439305"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3" name="Teardrop 3"/>
          <p:cNvSpPr/>
          <p:nvPr/>
        </p:nvSpPr>
        <p:spPr>
          <a:xfrm rot="5400000" flipH="1" flipV="1">
            <a:off x="647876"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4" name="Teardrop 3"/>
          <p:cNvSpPr/>
          <p:nvPr/>
        </p:nvSpPr>
        <p:spPr>
          <a:xfrm rot="5400000" flipH="1" flipV="1">
            <a:off x="127978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5" name="Teardrop 3"/>
          <p:cNvSpPr/>
          <p:nvPr/>
        </p:nvSpPr>
        <p:spPr>
          <a:xfrm rot="5400000" flipH="1" flipV="1">
            <a:off x="1911687"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6" name="Teardrop 3"/>
          <p:cNvSpPr/>
          <p:nvPr/>
        </p:nvSpPr>
        <p:spPr>
          <a:xfrm rot="5400000" flipH="1" flipV="1">
            <a:off x="254359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7" name="Teardrop 3"/>
          <p:cNvSpPr/>
          <p:nvPr/>
        </p:nvSpPr>
        <p:spPr>
          <a:xfrm rot="5400000" flipH="1" flipV="1">
            <a:off x="3175496"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8" name="Teardrop 3"/>
          <p:cNvSpPr/>
          <p:nvPr/>
        </p:nvSpPr>
        <p:spPr>
          <a:xfrm rot="5400000" flipH="1" flipV="1">
            <a:off x="380740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9" name="Teardrop 3"/>
          <p:cNvSpPr/>
          <p:nvPr/>
        </p:nvSpPr>
        <p:spPr>
          <a:xfrm rot="5400000" flipH="1" flipV="1">
            <a:off x="5703116"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0" name="Teardrop 3"/>
          <p:cNvSpPr/>
          <p:nvPr/>
        </p:nvSpPr>
        <p:spPr>
          <a:xfrm rot="5400000" flipH="1" flipV="1">
            <a:off x="507121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1" name="Teardrop 3"/>
          <p:cNvSpPr/>
          <p:nvPr/>
        </p:nvSpPr>
        <p:spPr>
          <a:xfrm rot="5400000" flipH="1" flipV="1">
            <a:off x="6966927"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2" name="Teardrop 3"/>
          <p:cNvSpPr/>
          <p:nvPr/>
        </p:nvSpPr>
        <p:spPr>
          <a:xfrm rot="5400000" flipH="1" flipV="1">
            <a:off x="633502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3" name="Teardrop 3"/>
          <p:cNvSpPr/>
          <p:nvPr/>
        </p:nvSpPr>
        <p:spPr>
          <a:xfrm rot="5400000" flipH="1" flipV="1">
            <a:off x="8230735"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4" name="Teardrop 3"/>
          <p:cNvSpPr/>
          <p:nvPr/>
        </p:nvSpPr>
        <p:spPr>
          <a:xfrm rot="5400000" flipH="1" flipV="1">
            <a:off x="759883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5" name="Teardrop 3"/>
          <p:cNvSpPr/>
          <p:nvPr/>
        </p:nvSpPr>
        <p:spPr>
          <a:xfrm rot="5400000" flipH="1" flipV="1">
            <a:off x="1597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6" name="Teardrop 3"/>
          <p:cNvSpPr/>
          <p:nvPr/>
        </p:nvSpPr>
        <p:spPr>
          <a:xfrm rot="5400000" flipH="1" flipV="1">
            <a:off x="8745531" y="719117"/>
            <a:ext cx="595780" cy="201161"/>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7" name="Oval 1666"/>
          <p:cNvSpPr/>
          <p:nvPr/>
        </p:nvSpPr>
        <p:spPr>
          <a:xfrm>
            <a:off x="5314993"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8" name="Oval 1667"/>
          <p:cNvSpPr/>
          <p:nvPr/>
        </p:nvSpPr>
        <p:spPr>
          <a:xfrm>
            <a:off x="259757"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9" name="Oval 1668"/>
          <p:cNvSpPr/>
          <p:nvPr/>
        </p:nvSpPr>
        <p:spPr>
          <a:xfrm>
            <a:off x="891661"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0" name="Oval 1669"/>
          <p:cNvSpPr/>
          <p:nvPr/>
        </p:nvSpPr>
        <p:spPr>
          <a:xfrm>
            <a:off x="1523566"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1" name="Oval 1670"/>
          <p:cNvSpPr/>
          <p:nvPr/>
        </p:nvSpPr>
        <p:spPr>
          <a:xfrm>
            <a:off x="2155472"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2" name="Oval 1671"/>
          <p:cNvSpPr/>
          <p:nvPr/>
        </p:nvSpPr>
        <p:spPr>
          <a:xfrm>
            <a:off x="2787377"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3" name="Oval 1672"/>
          <p:cNvSpPr/>
          <p:nvPr/>
        </p:nvSpPr>
        <p:spPr>
          <a:xfrm>
            <a:off x="3419281"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4" name="Oval 1673"/>
          <p:cNvSpPr/>
          <p:nvPr/>
        </p:nvSpPr>
        <p:spPr>
          <a:xfrm>
            <a:off x="4051186"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5" name="Oval 1674"/>
          <p:cNvSpPr/>
          <p:nvPr/>
        </p:nvSpPr>
        <p:spPr>
          <a:xfrm>
            <a:off x="4683092"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6" name="Oval 1675"/>
          <p:cNvSpPr/>
          <p:nvPr/>
        </p:nvSpPr>
        <p:spPr>
          <a:xfrm>
            <a:off x="6578806"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7" name="Oval 1676"/>
          <p:cNvSpPr/>
          <p:nvPr/>
        </p:nvSpPr>
        <p:spPr>
          <a:xfrm>
            <a:off x="5946901"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8" name="Oval 1677"/>
          <p:cNvSpPr/>
          <p:nvPr/>
        </p:nvSpPr>
        <p:spPr>
          <a:xfrm>
            <a:off x="7842617"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9" name="Oval 1678"/>
          <p:cNvSpPr/>
          <p:nvPr/>
        </p:nvSpPr>
        <p:spPr>
          <a:xfrm>
            <a:off x="7210712"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0" name="Oval 860"/>
          <p:cNvSpPr/>
          <p:nvPr/>
        </p:nvSpPr>
        <p:spPr>
          <a:xfrm>
            <a:off x="9106419" y="758864"/>
            <a:ext cx="37583"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1" name="Oval 1680"/>
          <p:cNvSpPr/>
          <p:nvPr/>
        </p:nvSpPr>
        <p:spPr>
          <a:xfrm>
            <a:off x="8474521"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2" name="Teardrop 3"/>
          <p:cNvSpPr/>
          <p:nvPr/>
        </p:nvSpPr>
        <p:spPr>
          <a:xfrm rot="5400000" flipH="1" flipV="1">
            <a:off x="4592136" y="-86496"/>
            <a:ext cx="306986" cy="459487"/>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3" name="Teardrop 3"/>
          <p:cNvSpPr/>
          <p:nvPr/>
        </p:nvSpPr>
        <p:spPr>
          <a:xfrm rot="5400000" flipH="1" flipV="1">
            <a:off x="800708"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4" name="Teardrop 3"/>
          <p:cNvSpPr/>
          <p:nvPr/>
        </p:nvSpPr>
        <p:spPr>
          <a:xfrm rot="5400000" flipH="1" flipV="1">
            <a:off x="1432612"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5" name="Teardrop 3"/>
          <p:cNvSpPr/>
          <p:nvPr/>
        </p:nvSpPr>
        <p:spPr>
          <a:xfrm rot="5400000" flipH="1" flipV="1">
            <a:off x="2064518"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6" name="Teardrop 3"/>
          <p:cNvSpPr/>
          <p:nvPr/>
        </p:nvSpPr>
        <p:spPr>
          <a:xfrm rot="5400000" flipH="1" flipV="1">
            <a:off x="2696423"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7" name="Teardrop 3"/>
          <p:cNvSpPr/>
          <p:nvPr/>
        </p:nvSpPr>
        <p:spPr>
          <a:xfrm rot="5400000" flipH="1" flipV="1">
            <a:off x="3328328" y="-86496"/>
            <a:ext cx="306986" cy="459487"/>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8" name="Teardrop 3"/>
          <p:cNvSpPr/>
          <p:nvPr/>
        </p:nvSpPr>
        <p:spPr>
          <a:xfrm rot="5400000" flipH="1" flipV="1">
            <a:off x="3960232" y="-86496"/>
            <a:ext cx="306986" cy="459487"/>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9" name="Teardrop 3"/>
          <p:cNvSpPr/>
          <p:nvPr/>
        </p:nvSpPr>
        <p:spPr>
          <a:xfrm rot="5400000" flipH="1" flipV="1">
            <a:off x="5855948" y="-86496"/>
            <a:ext cx="306986" cy="459487"/>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0" name="Teardrop 3"/>
          <p:cNvSpPr/>
          <p:nvPr/>
        </p:nvSpPr>
        <p:spPr>
          <a:xfrm rot="5400000" flipH="1" flipV="1">
            <a:off x="5224043" y="-86496"/>
            <a:ext cx="306986" cy="459487"/>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1" name="Teardrop 3"/>
          <p:cNvSpPr/>
          <p:nvPr/>
        </p:nvSpPr>
        <p:spPr>
          <a:xfrm rot="5400000" flipH="1" flipV="1">
            <a:off x="7119758"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2" name="Teardrop 3"/>
          <p:cNvSpPr/>
          <p:nvPr/>
        </p:nvSpPr>
        <p:spPr>
          <a:xfrm rot="5400000" flipH="1" flipV="1">
            <a:off x="6487852"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3" name="Teardrop 3"/>
          <p:cNvSpPr/>
          <p:nvPr/>
        </p:nvSpPr>
        <p:spPr>
          <a:xfrm rot="5400000" flipH="1" flipV="1">
            <a:off x="8383567"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4" name="Teardrop 3"/>
          <p:cNvSpPr/>
          <p:nvPr/>
        </p:nvSpPr>
        <p:spPr>
          <a:xfrm rot="5400000" flipH="1" flipV="1">
            <a:off x="7751663"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5" name="Teardrop 3"/>
          <p:cNvSpPr/>
          <p:nvPr/>
        </p:nvSpPr>
        <p:spPr>
          <a:xfrm rot="5400000" flipH="1" flipV="1">
            <a:off x="168803"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6" name="Teardrop 3"/>
          <p:cNvSpPr/>
          <p:nvPr/>
        </p:nvSpPr>
        <p:spPr>
          <a:xfrm rot="5400000" flipH="1" flipV="1">
            <a:off x="8894145" y="38462"/>
            <a:ext cx="298552" cy="201161"/>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7" name="Oval 881"/>
          <p:cNvSpPr/>
          <p:nvPr/>
        </p:nvSpPr>
        <p:spPr>
          <a:xfrm>
            <a:off x="259749" y="-10245"/>
            <a:ext cx="127315"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8" name="Oval 882"/>
          <p:cNvSpPr/>
          <p:nvPr/>
        </p:nvSpPr>
        <p:spPr>
          <a:xfrm>
            <a:off x="891653" y="-10245"/>
            <a:ext cx="127315"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9" name="Oval 883"/>
          <p:cNvSpPr/>
          <p:nvPr/>
        </p:nvSpPr>
        <p:spPr>
          <a:xfrm>
            <a:off x="1523560" y="-10245"/>
            <a:ext cx="7620440"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0" name="Teardrop 3"/>
          <p:cNvSpPr/>
          <p:nvPr/>
        </p:nvSpPr>
        <p:spPr>
          <a:xfrm rot="5400000" flipH="1" flipV="1">
            <a:off x="4755499"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1" name="Oval 1700"/>
          <p:cNvSpPr/>
          <p:nvPr/>
        </p:nvSpPr>
        <p:spPr>
          <a:xfrm>
            <a:off x="534038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2" name="Teardrop 3"/>
          <p:cNvSpPr/>
          <p:nvPr/>
        </p:nvSpPr>
        <p:spPr>
          <a:xfrm rot="5400000" flipH="1" flipV="1">
            <a:off x="-188163" y="1143206"/>
            <a:ext cx="612648"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3" name="Oval 1702"/>
          <p:cNvSpPr/>
          <p:nvPr/>
        </p:nvSpPr>
        <p:spPr>
          <a:xfrm>
            <a:off x="28310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4" name="Teardrop 3"/>
          <p:cNvSpPr/>
          <p:nvPr/>
        </p:nvSpPr>
        <p:spPr>
          <a:xfrm rot="5400000" flipH="1" flipV="1">
            <a:off x="964068"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5" name="Teardrop 3"/>
          <p:cNvSpPr/>
          <p:nvPr/>
        </p:nvSpPr>
        <p:spPr>
          <a:xfrm rot="5400000" flipH="1" flipV="1">
            <a:off x="159597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6" name="Teardrop 3"/>
          <p:cNvSpPr/>
          <p:nvPr/>
        </p:nvSpPr>
        <p:spPr>
          <a:xfrm rot="5400000" flipH="1" flipV="1">
            <a:off x="2227879"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7" name="Teardrop 3"/>
          <p:cNvSpPr/>
          <p:nvPr/>
        </p:nvSpPr>
        <p:spPr>
          <a:xfrm rot="5400000" flipH="1" flipV="1">
            <a:off x="285978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8" name="Teardrop 3"/>
          <p:cNvSpPr/>
          <p:nvPr/>
        </p:nvSpPr>
        <p:spPr>
          <a:xfrm rot="5400000" flipH="1" flipV="1">
            <a:off x="3491688"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9" name="Teardrop 3"/>
          <p:cNvSpPr/>
          <p:nvPr/>
        </p:nvSpPr>
        <p:spPr>
          <a:xfrm rot="5400000" flipH="1" flipV="1">
            <a:off x="412359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0" name="Oval 1709"/>
          <p:cNvSpPr/>
          <p:nvPr/>
        </p:nvSpPr>
        <p:spPr>
          <a:xfrm>
            <a:off x="91526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1" name="Oval 1710"/>
          <p:cNvSpPr/>
          <p:nvPr/>
        </p:nvSpPr>
        <p:spPr>
          <a:xfrm>
            <a:off x="154742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2" name="Oval 1711"/>
          <p:cNvSpPr/>
          <p:nvPr/>
        </p:nvSpPr>
        <p:spPr>
          <a:xfrm>
            <a:off x="217958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3" name="Oval 1712"/>
          <p:cNvSpPr/>
          <p:nvPr/>
        </p:nvSpPr>
        <p:spPr>
          <a:xfrm>
            <a:off x="281174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4" name="Oval 1713"/>
          <p:cNvSpPr/>
          <p:nvPr/>
        </p:nvSpPr>
        <p:spPr>
          <a:xfrm>
            <a:off x="344390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5" name="Oval 1714"/>
          <p:cNvSpPr/>
          <p:nvPr/>
        </p:nvSpPr>
        <p:spPr>
          <a:xfrm>
            <a:off x="407606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6" name="Oval 1715"/>
          <p:cNvSpPr/>
          <p:nvPr/>
        </p:nvSpPr>
        <p:spPr>
          <a:xfrm>
            <a:off x="470822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7" name="Teardrop 3"/>
          <p:cNvSpPr/>
          <p:nvPr/>
        </p:nvSpPr>
        <p:spPr>
          <a:xfrm rot="5400000" flipH="1" flipV="1">
            <a:off x="6019308"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8" name="Oval 1717"/>
          <p:cNvSpPr/>
          <p:nvPr/>
        </p:nvSpPr>
        <p:spPr>
          <a:xfrm>
            <a:off x="660470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9" name="Teardrop 3"/>
          <p:cNvSpPr/>
          <p:nvPr/>
        </p:nvSpPr>
        <p:spPr>
          <a:xfrm rot="5400000" flipH="1" flipV="1">
            <a:off x="538740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0" name="Oval 1719"/>
          <p:cNvSpPr/>
          <p:nvPr/>
        </p:nvSpPr>
        <p:spPr>
          <a:xfrm>
            <a:off x="597254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1" name="Teardrop 3"/>
          <p:cNvSpPr/>
          <p:nvPr/>
        </p:nvSpPr>
        <p:spPr>
          <a:xfrm rot="5400000" flipH="1" flipV="1">
            <a:off x="7283119"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2" name="Oval 1721"/>
          <p:cNvSpPr/>
          <p:nvPr/>
        </p:nvSpPr>
        <p:spPr>
          <a:xfrm>
            <a:off x="786902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3" name="Teardrop 3"/>
          <p:cNvSpPr/>
          <p:nvPr/>
        </p:nvSpPr>
        <p:spPr>
          <a:xfrm rot="5400000" flipH="1" flipV="1">
            <a:off x="665121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4" name="Oval 1723"/>
          <p:cNvSpPr/>
          <p:nvPr/>
        </p:nvSpPr>
        <p:spPr>
          <a:xfrm>
            <a:off x="723686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5" name="Teardrop 3"/>
          <p:cNvSpPr/>
          <p:nvPr/>
        </p:nvSpPr>
        <p:spPr>
          <a:xfrm rot="5400000" flipH="1" flipV="1">
            <a:off x="8546927"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6" name="Teardrop 3"/>
          <p:cNvSpPr/>
          <p:nvPr/>
        </p:nvSpPr>
        <p:spPr>
          <a:xfrm rot="5400000" flipH="1" flipV="1">
            <a:off x="791502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7" name="Oval 1726"/>
          <p:cNvSpPr/>
          <p:nvPr/>
        </p:nvSpPr>
        <p:spPr>
          <a:xfrm>
            <a:off x="8501181" y="121135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8" name="Teardrop 3"/>
          <p:cNvSpPr/>
          <p:nvPr/>
        </p:nvSpPr>
        <p:spPr>
          <a:xfrm rot="5400000" flipH="1" flipV="1">
            <a:off x="33216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9" name="Oval 1728"/>
          <p:cNvSpPr/>
          <p:nvPr/>
        </p:nvSpPr>
        <p:spPr>
          <a:xfrm>
            <a:off x="4998390"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0" name="Oval 1729"/>
          <p:cNvSpPr/>
          <p:nvPr/>
        </p:nvSpPr>
        <p:spPr>
          <a:xfrm>
            <a:off x="575053"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1" name="Oval 1730"/>
          <p:cNvSpPr/>
          <p:nvPr/>
        </p:nvSpPr>
        <p:spPr>
          <a:xfrm>
            <a:off x="1206961"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2" name="Oval 1731"/>
          <p:cNvSpPr/>
          <p:nvPr/>
        </p:nvSpPr>
        <p:spPr>
          <a:xfrm>
            <a:off x="1838865"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3" name="Oval 1732"/>
          <p:cNvSpPr/>
          <p:nvPr/>
        </p:nvSpPr>
        <p:spPr>
          <a:xfrm>
            <a:off x="2470770"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4" name="Oval 1733"/>
          <p:cNvSpPr/>
          <p:nvPr/>
        </p:nvSpPr>
        <p:spPr>
          <a:xfrm>
            <a:off x="3102676"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5" name="Oval 1734"/>
          <p:cNvSpPr/>
          <p:nvPr/>
        </p:nvSpPr>
        <p:spPr>
          <a:xfrm>
            <a:off x="3734581"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6" name="Oval 1735"/>
          <p:cNvSpPr/>
          <p:nvPr/>
        </p:nvSpPr>
        <p:spPr>
          <a:xfrm>
            <a:off x="4366485"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7" name="Oval 1736"/>
          <p:cNvSpPr/>
          <p:nvPr/>
        </p:nvSpPr>
        <p:spPr>
          <a:xfrm>
            <a:off x="6262201"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8" name="Oval 1737"/>
          <p:cNvSpPr/>
          <p:nvPr/>
        </p:nvSpPr>
        <p:spPr>
          <a:xfrm>
            <a:off x="5630296"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9" name="Oval 1738"/>
          <p:cNvSpPr/>
          <p:nvPr/>
        </p:nvSpPr>
        <p:spPr>
          <a:xfrm>
            <a:off x="7526010"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0" name="Oval 1739"/>
          <p:cNvSpPr/>
          <p:nvPr/>
        </p:nvSpPr>
        <p:spPr>
          <a:xfrm>
            <a:off x="6894105"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1" name="Oval 1740"/>
          <p:cNvSpPr/>
          <p:nvPr/>
        </p:nvSpPr>
        <p:spPr>
          <a:xfrm>
            <a:off x="8789820"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2" name="Oval 1741"/>
          <p:cNvSpPr/>
          <p:nvPr/>
        </p:nvSpPr>
        <p:spPr>
          <a:xfrm>
            <a:off x="8157916"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3" name="Teardrop 3"/>
          <p:cNvSpPr/>
          <p:nvPr/>
        </p:nvSpPr>
        <p:spPr>
          <a:xfrm rot="5400000" flipH="1" flipV="1">
            <a:off x="4439305"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4" name="Teardrop 3"/>
          <p:cNvSpPr/>
          <p:nvPr/>
        </p:nvSpPr>
        <p:spPr>
          <a:xfrm rot="5400000" flipH="1" flipV="1">
            <a:off x="647876"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5" name="Teardrop 3"/>
          <p:cNvSpPr/>
          <p:nvPr/>
        </p:nvSpPr>
        <p:spPr>
          <a:xfrm rot="5400000" flipH="1" flipV="1">
            <a:off x="127978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6" name="Teardrop 3"/>
          <p:cNvSpPr/>
          <p:nvPr/>
        </p:nvSpPr>
        <p:spPr>
          <a:xfrm rot="5400000" flipH="1" flipV="1">
            <a:off x="1911687"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7" name="Teardrop 3"/>
          <p:cNvSpPr/>
          <p:nvPr/>
        </p:nvSpPr>
        <p:spPr>
          <a:xfrm rot="5400000" flipH="1" flipV="1">
            <a:off x="254359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8" name="Teardrop 3"/>
          <p:cNvSpPr/>
          <p:nvPr/>
        </p:nvSpPr>
        <p:spPr>
          <a:xfrm rot="5400000" flipH="1" flipV="1">
            <a:off x="3175496"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9" name="Teardrop 3"/>
          <p:cNvSpPr/>
          <p:nvPr/>
        </p:nvSpPr>
        <p:spPr>
          <a:xfrm rot="5400000" flipH="1" flipV="1">
            <a:off x="380740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0" name="Teardrop 3"/>
          <p:cNvSpPr/>
          <p:nvPr/>
        </p:nvSpPr>
        <p:spPr>
          <a:xfrm rot="5400000" flipH="1" flipV="1">
            <a:off x="5703116"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1" name="Teardrop 3"/>
          <p:cNvSpPr/>
          <p:nvPr/>
        </p:nvSpPr>
        <p:spPr>
          <a:xfrm rot="5400000" flipH="1" flipV="1">
            <a:off x="507121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2" name="Teardrop 3"/>
          <p:cNvSpPr/>
          <p:nvPr/>
        </p:nvSpPr>
        <p:spPr>
          <a:xfrm rot="5400000" flipH="1" flipV="1">
            <a:off x="6966927"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3" name="Teardrop 3"/>
          <p:cNvSpPr/>
          <p:nvPr/>
        </p:nvSpPr>
        <p:spPr>
          <a:xfrm rot="5400000" flipH="1" flipV="1">
            <a:off x="633502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4" name="Teardrop 3"/>
          <p:cNvSpPr/>
          <p:nvPr/>
        </p:nvSpPr>
        <p:spPr>
          <a:xfrm rot="5400000" flipH="1" flipV="1">
            <a:off x="8230735"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5" name="Teardrop 3"/>
          <p:cNvSpPr/>
          <p:nvPr/>
        </p:nvSpPr>
        <p:spPr>
          <a:xfrm rot="5400000" flipH="1" flipV="1">
            <a:off x="759883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6" name="Teardrop 3"/>
          <p:cNvSpPr/>
          <p:nvPr/>
        </p:nvSpPr>
        <p:spPr>
          <a:xfrm rot="5400000" flipH="1" flipV="1">
            <a:off x="1597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7" name="Teardrop 3"/>
          <p:cNvSpPr/>
          <p:nvPr/>
        </p:nvSpPr>
        <p:spPr>
          <a:xfrm rot="5400000" flipH="1" flipV="1">
            <a:off x="8745535" y="1564617"/>
            <a:ext cx="595781"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8" name="Oval 1757"/>
          <p:cNvSpPr/>
          <p:nvPr/>
        </p:nvSpPr>
        <p:spPr>
          <a:xfrm>
            <a:off x="5314993"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9" name="Oval 1758"/>
          <p:cNvSpPr/>
          <p:nvPr/>
        </p:nvSpPr>
        <p:spPr>
          <a:xfrm>
            <a:off x="259757"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0" name="Oval 1759"/>
          <p:cNvSpPr/>
          <p:nvPr/>
        </p:nvSpPr>
        <p:spPr>
          <a:xfrm>
            <a:off x="891661"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1" name="Oval 1760"/>
          <p:cNvSpPr/>
          <p:nvPr/>
        </p:nvSpPr>
        <p:spPr>
          <a:xfrm>
            <a:off x="1523566"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2" name="Oval 1761"/>
          <p:cNvSpPr/>
          <p:nvPr/>
        </p:nvSpPr>
        <p:spPr>
          <a:xfrm>
            <a:off x="2155472"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3" name="Oval 1762"/>
          <p:cNvSpPr/>
          <p:nvPr/>
        </p:nvSpPr>
        <p:spPr>
          <a:xfrm>
            <a:off x="2787377"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4" name="Oval 1763"/>
          <p:cNvSpPr/>
          <p:nvPr/>
        </p:nvSpPr>
        <p:spPr>
          <a:xfrm>
            <a:off x="3419281"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5" name="Oval 1764"/>
          <p:cNvSpPr/>
          <p:nvPr/>
        </p:nvSpPr>
        <p:spPr>
          <a:xfrm>
            <a:off x="4051186"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6" name="Oval 1765"/>
          <p:cNvSpPr/>
          <p:nvPr/>
        </p:nvSpPr>
        <p:spPr>
          <a:xfrm>
            <a:off x="4683092"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7" name="Oval 1766"/>
          <p:cNvSpPr/>
          <p:nvPr/>
        </p:nvSpPr>
        <p:spPr>
          <a:xfrm>
            <a:off x="6578806"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8" name="Oval 1767"/>
          <p:cNvSpPr/>
          <p:nvPr/>
        </p:nvSpPr>
        <p:spPr>
          <a:xfrm>
            <a:off x="5946901"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9" name="Oval 1768"/>
          <p:cNvSpPr/>
          <p:nvPr/>
        </p:nvSpPr>
        <p:spPr>
          <a:xfrm>
            <a:off x="7842617"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0" name="Oval 1769"/>
          <p:cNvSpPr/>
          <p:nvPr/>
        </p:nvSpPr>
        <p:spPr>
          <a:xfrm>
            <a:off x="7210712"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1" name="Oval 1770"/>
          <p:cNvSpPr/>
          <p:nvPr/>
        </p:nvSpPr>
        <p:spPr>
          <a:xfrm>
            <a:off x="8474521"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2" name="Teardrop 3"/>
          <p:cNvSpPr/>
          <p:nvPr/>
        </p:nvSpPr>
        <p:spPr>
          <a:xfrm rot="5400000" flipH="1" flipV="1">
            <a:off x="4755499"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3" name="Oval 1772"/>
          <p:cNvSpPr/>
          <p:nvPr/>
        </p:nvSpPr>
        <p:spPr>
          <a:xfrm>
            <a:off x="534038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4" name="Teardrop 3"/>
          <p:cNvSpPr/>
          <p:nvPr/>
        </p:nvSpPr>
        <p:spPr>
          <a:xfrm rot="5400000" flipH="1" flipV="1">
            <a:off x="-188163" y="1985804"/>
            <a:ext cx="612648"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5" name="Oval 1774"/>
          <p:cNvSpPr/>
          <p:nvPr/>
        </p:nvSpPr>
        <p:spPr>
          <a:xfrm>
            <a:off x="28310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6" name="Teardrop 3"/>
          <p:cNvSpPr/>
          <p:nvPr/>
        </p:nvSpPr>
        <p:spPr>
          <a:xfrm rot="5400000" flipH="1" flipV="1">
            <a:off x="964068"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7" name="Teardrop 3"/>
          <p:cNvSpPr/>
          <p:nvPr/>
        </p:nvSpPr>
        <p:spPr>
          <a:xfrm rot="5400000" flipH="1" flipV="1">
            <a:off x="159597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8" name="Teardrop 3"/>
          <p:cNvSpPr/>
          <p:nvPr/>
        </p:nvSpPr>
        <p:spPr>
          <a:xfrm rot="5400000" flipH="1" flipV="1">
            <a:off x="2227879"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9" name="Teardrop 3"/>
          <p:cNvSpPr/>
          <p:nvPr/>
        </p:nvSpPr>
        <p:spPr>
          <a:xfrm rot="5400000" flipH="1" flipV="1">
            <a:off x="285978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0" name="Teardrop 3"/>
          <p:cNvSpPr/>
          <p:nvPr/>
        </p:nvSpPr>
        <p:spPr>
          <a:xfrm rot="5400000" flipH="1" flipV="1">
            <a:off x="3491688"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1" name="Teardrop 3"/>
          <p:cNvSpPr/>
          <p:nvPr/>
        </p:nvSpPr>
        <p:spPr>
          <a:xfrm rot="5400000" flipH="1" flipV="1">
            <a:off x="412359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2" name="Oval 1781"/>
          <p:cNvSpPr/>
          <p:nvPr/>
        </p:nvSpPr>
        <p:spPr>
          <a:xfrm>
            <a:off x="91526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3" name="Oval 1782"/>
          <p:cNvSpPr/>
          <p:nvPr/>
        </p:nvSpPr>
        <p:spPr>
          <a:xfrm>
            <a:off x="154742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4" name="Oval 1783"/>
          <p:cNvSpPr/>
          <p:nvPr/>
        </p:nvSpPr>
        <p:spPr>
          <a:xfrm>
            <a:off x="217958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5" name="Oval 1784"/>
          <p:cNvSpPr/>
          <p:nvPr/>
        </p:nvSpPr>
        <p:spPr>
          <a:xfrm>
            <a:off x="281174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6" name="Oval 1785"/>
          <p:cNvSpPr/>
          <p:nvPr/>
        </p:nvSpPr>
        <p:spPr>
          <a:xfrm>
            <a:off x="344390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7" name="Oval 1786"/>
          <p:cNvSpPr/>
          <p:nvPr/>
        </p:nvSpPr>
        <p:spPr>
          <a:xfrm>
            <a:off x="407606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8" name="Oval 1787"/>
          <p:cNvSpPr/>
          <p:nvPr/>
        </p:nvSpPr>
        <p:spPr>
          <a:xfrm>
            <a:off x="470822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9" name="Teardrop 3"/>
          <p:cNvSpPr/>
          <p:nvPr/>
        </p:nvSpPr>
        <p:spPr>
          <a:xfrm rot="5400000" flipH="1" flipV="1">
            <a:off x="6019308"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0" name="Oval 1789"/>
          <p:cNvSpPr/>
          <p:nvPr/>
        </p:nvSpPr>
        <p:spPr>
          <a:xfrm>
            <a:off x="660470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1" name="Teardrop 3"/>
          <p:cNvSpPr/>
          <p:nvPr/>
        </p:nvSpPr>
        <p:spPr>
          <a:xfrm rot="5400000" flipH="1" flipV="1">
            <a:off x="538740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2" name="Oval 1791"/>
          <p:cNvSpPr/>
          <p:nvPr/>
        </p:nvSpPr>
        <p:spPr>
          <a:xfrm>
            <a:off x="597254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3" name="Teardrop 3"/>
          <p:cNvSpPr/>
          <p:nvPr/>
        </p:nvSpPr>
        <p:spPr>
          <a:xfrm rot="5400000" flipH="1" flipV="1">
            <a:off x="7283119"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4" name="Oval 1793"/>
          <p:cNvSpPr/>
          <p:nvPr/>
        </p:nvSpPr>
        <p:spPr>
          <a:xfrm>
            <a:off x="786902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5" name="Teardrop 3"/>
          <p:cNvSpPr/>
          <p:nvPr/>
        </p:nvSpPr>
        <p:spPr>
          <a:xfrm rot="5400000" flipH="1" flipV="1">
            <a:off x="665121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6" name="Oval 1795"/>
          <p:cNvSpPr/>
          <p:nvPr/>
        </p:nvSpPr>
        <p:spPr>
          <a:xfrm>
            <a:off x="723686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7" name="Teardrop 3"/>
          <p:cNvSpPr/>
          <p:nvPr/>
        </p:nvSpPr>
        <p:spPr>
          <a:xfrm rot="5400000" flipH="1" flipV="1">
            <a:off x="8546927"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8" name="Teardrop 3"/>
          <p:cNvSpPr/>
          <p:nvPr/>
        </p:nvSpPr>
        <p:spPr>
          <a:xfrm rot="5400000" flipH="1" flipV="1">
            <a:off x="791502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9" name="Oval 1798"/>
          <p:cNvSpPr/>
          <p:nvPr/>
        </p:nvSpPr>
        <p:spPr>
          <a:xfrm>
            <a:off x="8501181" y="2053953"/>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00" name="Teardrop 3"/>
          <p:cNvSpPr/>
          <p:nvPr/>
        </p:nvSpPr>
        <p:spPr>
          <a:xfrm rot="5400000" flipH="1" flipV="1">
            <a:off x="33216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1" name="Oval 1800"/>
          <p:cNvSpPr/>
          <p:nvPr/>
        </p:nvSpPr>
        <p:spPr>
          <a:xfrm>
            <a:off x="4998390"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2" name="Oval 1801"/>
          <p:cNvSpPr/>
          <p:nvPr/>
        </p:nvSpPr>
        <p:spPr>
          <a:xfrm>
            <a:off x="575053"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3" name="Oval 1802"/>
          <p:cNvSpPr/>
          <p:nvPr/>
        </p:nvSpPr>
        <p:spPr>
          <a:xfrm>
            <a:off x="1206961"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4" name="Oval 1803"/>
          <p:cNvSpPr/>
          <p:nvPr/>
        </p:nvSpPr>
        <p:spPr>
          <a:xfrm>
            <a:off x="1838865"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5" name="Oval 1804"/>
          <p:cNvSpPr/>
          <p:nvPr/>
        </p:nvSpPr>
        <p:spPr>
          <a:xfrm>
            <a:off x="2470770"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6" name="Oval 1805"/>
          <p:cNvSpPr/>
          <p:nvPr/>
        </p:nvSpPr>
        <p:spPr>
          <a:xfrm>
            <a:off x="3102676"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7" name="Oval 1806"/>
          <p:cNvSpPr/>
          <p:nvPr/>
        </p:nvSpPr>
        <p:spPr>
          <a:xfrm>
            <a:off x="3734581"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8" name="Oval 1807"/>
          <p:cNvSpPr/>
          <p:nvPr/>
        </p:nvSpPr>
        <p:spPr>
          <a:xfrm>
            <a:off x="4366485"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9" name="Oval 1808"/>
          <p:cNvSpPr/>
          <p:nvPr/>
        </p:nvSpPr>
        <p:spPr>
          <a:xfrm>
            <a:off x="6262201"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0" name="Oval 1809"/>
          <p:cNvSpPr/>
          <p:nvPr/>
        </p:nvSpPr>
        <p:spPr>
          <a:xfrm>
            <a:off x="5630296"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1" name="Oval 1810"/>
          <p:cNvSpPr/>
          <p:nvPr/>
        </p:nvSpPr>
        <p:spPr>
          <a:xfrm>
            <a:off x="7526010"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2" name="Oval 1811"/>
          <p:cNvSpPr/>
          <p:nvPr/>
        </p:nvSpPr>
        <p:spPr>
          <a:xfrm>
            <a:off x="6894105"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3" name="Oval 1812"/>
          <p:cNvSpPr/>
          <p:nvPr/>
        </p:nvSpPr>
        <p:spPr>
          <a:xfrm>
            <a:off x="8789820"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4" name="Oval 1813"/>
          <p:cNvSpPr/>
          <p:nvPr/>
        </p:nvSpPr>
        <p:spPr>
          <a:xfrm>
            <a:off x="8157916"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5" name="Teardrop 3"/>
          <p:cNvSpPr/>
          <p:nvPr/>
        </p:nvSpPr>
        <p:spPr>
          <a:xfrm rot="5400000" flipH="1" flipV="1">
            <a:off x="4439305"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6" name="Teardrop 3"/>
          <p:cNvSpPr/>
          <p:nvPr/>
        </p:nvSpPr>
        <p:spPr>
          <a:xfrm rot="5400000" flipH="1" flipV="1">
            <a:off x="647876"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7" name="Teardrop 3"/>
          <p:cNvSpPr/>
          <p:nvPr/>
        </p:nvSpPr>
        <p:spPr>
          <a:xfrm rot="5400000" flipH="1" flipV="1">
            <a:off x="127978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8" name="Teardrop 3"/>
          <p:cNvSpPr/>
          <p:nvPr/>
        </p:nvSpPr>
        <p:spPr>
          <a:xfrm rot="5400000" flipH="1" flipV="1">
            <a:off x="1911687"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9" name="Teardrop 3"/>
          <p:cNvSpPr/>
          <p:nvPr/>
        </p:nvSpPr>
        <p:spPr>
          <a:xfrm rot="5400000" flipH="1" flipV="1">
            <a:off x="254359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0" name="Teardrop 3"/>
          <p:cNvSpPr/>
          <p:nvPr/>
        </p:nvSpPr>
        <p:spPr>
          <a:xfrm rot="5400000" flipH="1" flipV="1">
            <a:off x="3175496"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1" name="Teardrop 3"/>
          <p:cNvSpPr/>
          <p:nvPr/>
        </p:nvSpPr>
        <p:spPr>
          <a:xfrm rot="5400000" flipH="1" flipV="1">
            <a:off x="380740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2" name="Teardrop 3"/>
          <p:cNvSpPr/>
          <p:nvPr/>
        </p:nvSpPr>
        <p:spPr>
          <a:xfrm rot="5400000" flipH="1" flipV="1">
            <a:off x="5703116"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3" name="Teardrop 3"/>
          <p:cNvSpPr/>
          <p:nvPr/>
        </p:nvSpPr>
        <p:spPr>
          <a:xfrm rot="5400000" flipH="1" flipV="1">
            <a:off x="507121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4" name="Teardrop 3"/>
          <p:cNvSpPr/>
          <p:nvPr/>
        </p:nvSpPr>
        <p:spPr>
          <a:xfrm rot="5400000" flipH="1" flipV="1">
            <a:off x="6966927"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5" name="Teardrop 3"/>
          <p:cNvSpPr/>
          <p:nvPr/>
        </p:nvSpPr>
        <p:spPr>
          <a:xfrm rot="5400000" flipH="1" flipV="1">
            <a:off x="633502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6" name="Teardrop 3"/>
          <p:cNvSpPr/>
          <p:nvPr/>
        </p:nvSpPr>
        <p:spPr>
          <a:xfrm rot="5400000" flipH="1" flipV="1">
            <a:off x="8230735"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7" name="Teardrop 3"/>
          <p:cNvSpPr/>
          <p:nvPr/>
        </p:nvSpPr>
        <p:spPr>
          <a:xfrm rot="5400000" flipH="1" flipV="1">
            <a:off x="759883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8" name="Teardrop 3"/>
          <p:cNvSpPr/>
          <p:nvPr/>
        </p:nvSpPr>
        <p:spPr>
          <a:xfrm rot="5400000" flipH="1" flipV="1">
            <a:off x="1597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9" name="Teardrop 3"/>
          <p:cNvSpPr/>
          <p:nvPr/>
        </p:nvSpPr>
        <p:spPr>
          <a:xfrm rot="5400000" flipH="1" flipV="1">
            <a:off x="8745531" y="2407212"/>
            <a:ext cx="595780" cy="201161"/>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0" name="Oval 1829"/>
          <p:cNvSpPr/>
          <p:nvPr/>
        </p:nvSpPr>
        <p:spPr>
          <a:xfrm>
            <a:off x="5314993"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1" name="Oval 1830"/>
          <p:cNvSpPr/>
          <p:nvPr/>
        </p:nvSpPr>
        <p:spPr>
          <a:xfrm>
            <a:off x="259757"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2" name="Oval 1831"/>
          <p:cNvSpPr/>
          <p:nvPr/>
        </p:nvSpPr>
        <p:spPr>
          <a:xfrm>
            <a:off x="891661"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3" name="Oval 1832"/>
          <p:cNvSpPr/>
          <p:nvPr/>
        </p:nvSpPr>
        <p:spPr>
          <a:xfrm>
            <a:off x="1523566"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4" name="Oval 1833"/>
          <p:cNvSpPr/>
          <p:nvPr/>
        </p:nvSpPr>
        <p:spPr>
          <a:xfrm>
            <a:off x="2155472"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5" name="Oval 1834"/>
          <p:cNvSpPr/>
          <p:nvPr/>
        </p:nvSpPr>
        <p:spPr>
          <a:xfrm>
            <a:off x="2787377"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6" name="Oval 1835"/>
          <p:cNvSpPr/>
          <p:nvPr/>
        </p:nvSpPr>
        <p:spPr>
          <a:xfrm>
            <a:off x="3419281"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7" name="Oval 1836"/>
          <p:cNvSpPr/>
          <p:nvPr/>
        </p:nvSpPr>
        <p:spPr>
          <a:xfrm>
            <a:off x="4051186"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8" name="Oval 1837"/>
          <p:cNvSpPr/>
          <p:nvPr/>
        </p:nvSpPr>
        <p:spPr>
          <a:xfrm>
            <a:off x="4683092"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9" name="Oval 1838"/>
          <p:cNvSpPr/>
          <p:nvPr/>
        </p:nvSpPr>
        <p:spPr>
          <a:xfrm>
            <a:off x="6578806"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0" name="Oval 1839"/>
          <p:cNvSpPr/>
          <p:nvPr/>
        </p:nvSpPr>
        <p:spPr>
          <a:xfrm>
            <a:off x="5946901"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1" name="Oval 1840"/>
          <p:cNvSpPr/>
          <p:nvPr/>
        </p:nvSpPr>
        <p:spPr>
          <a:xfrm>
            <a:off x="7842617"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2" name="Oval 1841"/>
          <p:cNvSpPr/>
          <p:nvPr/>
        </p:nvSpPr>
        <p:spPr>
          <a:xfrm>
            <a:off x="7210712"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 name="Oval 1842"/>
          <p:cNvSpPr/>
          <p:nvPr/>
        </p:nvSpPr>
        <p:spPr>
          <a:xfrm>
            <a:off x="8474521"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4" name="Teardrop 3"/>
          <p:cNvSpPr/>
          <p:nvPr/>
        </p:nvSpPr>
        <p:spPr>
          <a:xfrm rot="5400000" flipH="1" flipV="1">
            <a:off x="4755499"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5" name="Oval 1844"/>
          <p:cNvSpPr/>
          <p:nvPr/>
        </p:nvSpPr>
        <p:spPr>
          <a:xfrm>
            <a:off x="534038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6" name="Teardrop 3"/>
          <p:cNvSpPr/>
          <p:nvPr/>
        </p:nvSpPr>
        <p:spPr>
          <a:xfrm rot="5400000" flipH="1" flipV="1">
            <a:off x="-188163" y="2834477"/>
            <a:ext cx="612648"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7" name="Oval 1846"/>
          <p:cNvSpPr/>
          <p:nvPr/>
        </p:nvSpPr>
        <p:spPr>
          <a:xfrm>
            <a:off x="28310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8" name="Teardrop 3"/>
          <p:cNvSpPr/>
          <p:nvPr/>
        </p:nvSpPr>
        <p:spPr>
          <a:xfrm rot="5400000" flipH="1" flipV="1">
            <a:off x="964068"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9" name="Teardrop 3"/>
          <p:cNvSpPr/>
          <p:nvPr/>
        </p:nvSpPr>
        <p:spPr>
          <a:xfrm rot="5400000" flipH="1" flipV="1">
            <a:off x="159597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0" name="Teardrop 3"/>
          <p:cNvSpPr/>
          <p:nvPr/>
        </p:nvSpPr>
        <p:spPr>
          <a:xfrm rot="5400000" flipH="1" flipV="1">
            <a:off x="2227879"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 name="Teardrop 3"/>
          <p:cNvSpPr/>
          <p:nvPr/>
        </p:nvSpPr>
        <p:spPr>
          <a:xfrm rot="5400000" flipH="1" flipV="1">
            <a:off x="285978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2" name="Teardrop 3"/>
          <p:cNvSpPr/>
          <p:nvPr/>
        </p:nvSpPr>
        <p:spPr>
          <a:xfrm rot="5400000" flipH="1" flipV="1">
            <a:off x="3491688"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3" name="Teardrop 3"/>
          <p:cNvSpPr/>
          <p:nvPr/>
        </p:nvSpPr>
        <p:spPr>
          <a:xfrm rot="5400000" flipH="1" flipV="1">
            <a:off x="412359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4" name="Oval 1853"/>
          <p:cNvSpPr/>
          <p:nvPr/>
        </p:nvSpPr>
        <p:spPr>
          <a:xfrm>
            <a:off x="91526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5" name="Oval 1854"/>
          <p:cNvSpPr/>
          <p:nvPr/>
        </p:nvSpPr>
        <p:spPr>
          <a:xfrm>
            <a:off x="154742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6" name="Oval 1855"/>
          <p:cNvSpPr/>
          <p:nvPr/>
        </p:nvSpPr>
        <p:spPr>
          <a:xfrm>
            <a:off x="217958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7" name="Oval 1856"/>
          <p:cNvSpPr/>
          <p:nvPr/>
        </p:nvSpPr>
        <p:spPr>
          <a:xfrm>
            <a:off x="281174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8" name="Oval 1857"/>
          <p:cNvSpPr/>
          <p:nvPr/>
        </p:nvSpPr>
        <p:spPr>
          <a:xfrm>
            <a:off x="344390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9" name="Oval 1858"/>
          <p:cNvSpPr/>
          <p:nvPr/>
        </p:nvSpPr>
        <p:spPr>
          <a:xfrm>
            <a:off x="407606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0" name="Oval 1859"/>
          <p:cNvSpPr/>
          <p:nvPr/>
        </p:nvSpPr>
        <p:spPr>
          <a:xfrm>
            <a:off x="470822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1" name="Teardrop 3"/>
          <p:cNvSpPr/>
          <p:nvPr/>
        </p:nvSpPr>
        <p:spPr>
          <a:xfrm rot="5400000" flipH="1" flipV="1">
            <a:off x="6019308"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2" name="Oval 1861"/>
          <p:cNvSpPr/>
          <p:nvPr/>
        </p:nvSpPr>
        <p:spPr>
          <a:xfrm>
            <a:off x="660470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3" name="Teardrop 3"/>
          <p:cNvSpPr/>
          <p:nvPr/>
        </p:nvSpPr>
        <p:spPr>
          <a:xfrm rot="5400000" flipH="1" flipV="1">
            <a:off x="538740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4" name="Oval 1863"/>
          <p:cNvSpPr/>
          <p:nvPr/>
        </p:nvSpPr>
        <p:spPr>
          <a:xfrm>
            <a:off x="597254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5" name="Teardrop 3"/>
          <p:cNvSpPr/>
          <p:nvPr/>
        </p:nvSpPr>
        <p:spPr>
          <a:xfrm rot="5400000" flipH="1" flipV="1">
            <a:off x="7283119"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6" name="Oval 1865"/>
          <p:cNvSpPr/>
          <p:nvPr/>
        </p:nvSpPr>
        <p:spPr>
          <a:xfrm>
            <a:off x="786902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7" name="Teardrop 3"/>
          <p:cNvSpPr/>
          <p:nvPr/>
        </p:nvSpPr>
        <p:spPr>
          <a:xfrm rot="5400000" flipH="1" flipV="1">
            <a:off x="665121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8" name="Oval 1867"/>
          <p:cNvSpPr/>
          <p:nvPr/>
        </p:nvSpPr>
        <p:spPr>
          <a:xfrm>
            <a:off x="723686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9" name="Teardrop 3"/>
          <p:cNvSpPr/>
          <p:nvPr/>
        </p:nvSpPr>
        <p:spPr>
          <a:xfrm rot="5400000" flipH="1" flipV="1">
            <a:off x="8546927"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0" name="Teardrop 3"/>
          <p:cNvSpPr/>
          <p:nvPr/>
        </p:nvSpPr>
        <p:spPr>
          <a:xfrm rot="5400000" flipH="1" flipV="1">
            <a:off x="791502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1" name="Oval 1870"/>
          <p:cNvSpPr/>
          <p:nvPr/>
        </p:nvSpPr>
        <p:spPr>
          <a:xfrm>
            <a:off x="8501181" y="2902626"/>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72" name="Teardrop 3"/>
          <p:cNvSpPr/>
          <p:nvPr/>
        </p:nvSpPr>
        <p:spPr>
          <a:xfrm rot="5400000" flipH="1" flipV="1">
            <a:off x="33216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3" name="Oval 1872"/>
          <p:cNvSpPr/>
          <p:nvPr/>
        </p:nvSpPr>
        <p:spPr>
          <a:xfrm>
            <a:off x="4998390"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4" name="Oval 1873"/>
          <p:cNvSpPr/>
          <p:nvPr/>
        </p:nvSpPr>
        <p:spPr>
          <a:xfrm>
            <a:off x="575053"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5" name="Oval 1874"/>
          <p:cNvSpPr/>
          <p:nvPr/>
        </p:nvSpPr>
        <p:spPr>
          <a:xfrm>
            <a:off x="1206961"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6" name="Oval 1875"/>
          <p:cNvSpPr/>
          <p:nvPr/>
        </p:nvSpPr>
        <p:spPr>
          <a:xfrm>
            <a:off x="1838865"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7" name="Oval 1876"/>
          <p:cNvSpPr/>
          <p:nvPr/>
        </p:nvSpPr>
        <p:spPr>
          <a:xfrm>
            <a:off x="2470770"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8" name="Oval 1877"/>
          <p:cNvSpPr/>
          <p:nvPr/>
        </p:nvSpPr>
        <p:spPr>
          <a:xfrm>
            <a:off x="3102676"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9" name="Oval 1878"/>
          <p:cNvSpPr/>
          <p:nvPr/>
        </p:nvSpPr>
        <p:spPr>
          <a:xfrm>
            <a:off x="3734581"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0" name="Oval 1879"/>
          <p:cNvSpPr/>
          <p:nvPr/>
        </p:nvSpPr>
        <p:spPr>
          <a:xfrm>
            <a:off x="4366485"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1" name="Oval 1880"/>
          <p:cNvSpPr/>
          <p:nvPr/>
        </p:nvSpPr>
        <p:spPr>
          <a:xfrm>
            <a:off x="6262201"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2" name="Oval 1881"/>
          <p:cNvSpPr/>
          <p:nvPr/>
        </p:nvSpPr>
        <p:spPr>
          <a:xfrm>
            <a:off x="5630296"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3" name="Oval 1882"/>
          <p:cNvSpPr/>
          <p:nvPr/>
        </p:nvSpPr>
        <p:spPr>
          <a:xfrm>
            <a:off x="7526010"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4" name="Oval 1883"/>
          <p:cNvSpPr/>
          <p:nvPr/>
        </p:nvSpPr>
        <p:spPr>
          <a:xfrm>
            <a:off x="6894105"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5" name="Oval 1884"/>
          <p:cNvSpPr/>
          <p:nvPr/>
        </p:nvSpPr>
        <p:spPr>
          <a:xfrm>
            <a:off x="8789820"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6" name="Oval 1885"/>
          <p:cNvSpPr/>
          <p:nvPr/>
        </p:nvSpPr>
        <p:spPr>
          <a:xfrm>
            <a:off x="8157916"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7" name="Teardrop 3"/>
          <p:cNvSpPr/>
          <p:nvPr/>
        </p:nvSpPr>
        <p:spPr>
          <a:xfrm rot="5400000" flipH="1" flipV="1">
            <a:off x="4439305"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8" name="Teardrop 3"/>
          <p:cNvSpPr/>
          <p:nvPr/>
        </p:nvSpPr>
        <p:spPr>
          <a:xfrm rot="5400000" flipH="1" flipV="1">
            <a:off x="647876"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9" name="Teardrop 3"/>
          <p:cNvSpPr/>
          <p:nvPr/>
        </p:nvSpPr>
        <p:spPr>
          <a:xfrm rot="5400000" flipH="1" flipV="1">
            <a:off x="127978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0" name="Teardrop 3"/>
          <p:cNvSpPr/>
          <p:nvPr/>
        </p:nvSpPr>
        <p:spPr>
          <a:xfrm rot="5400000" flipH="1" flipV="1">
            <a:off x="1911687"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1" name="Teardrop 3"/>
          <p:cNvSpPr/>
          <p:nvPr/>
        </p:nvSpPr>
        <p:spPr>
          <a:xfrm rot="5400000" flipH="1" flipV="1">
            <a:off x="254359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2" name="Teardrop 3"/>
          <p:cNvSpPr/>
          <p:nvPr/>
        </p:nvSpPr>
        <p:spPr>
          <a:xfrm rot="5400000" flipH="1" flipV="1">
            <a:off x="3175496"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3" name="Teardrop 3"/>
          <p:cNvSpPr/>
          <p:nvPr/>
        </p:nvSpPr>
        <p:spPr>
          <a:xfrm rot="5400000" flipH="1" flipV="1">
            <a:off x="380740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4" name="Teardrop 3"/>
          <p:cNvSpPr/>
          <p:nvPr/>
        </p:nvSpPr>
        <p:spPr>
          <a:xfrm rot="5400000" flipH="1" flipV="1">
            <a:off x="5703116"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5" name="Teardrop 3"/>
          <p:cNvSpPr/>
          <p:nvPr/>
        </p:nvSpPr>
        <p:spPr>
          <a:xfrm rot="5400000" flipH="1" flipV="1">
            <a:off x="507121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6" name="Teardrop 3"/>
          <p:cNvSpPr/>
          <p:nvPr/>
        </p:nvSpPr>
        <p:spPr>
          <a:xfrm rot="5400000" flipH="1" flipV="1">
            <a:off x="6966927"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7" name="Teardrop 3"/>
          <p:cNvSpPr/>
          <p:nvPr/>
        </p:nvSpPr>
        <p:spPr>
          <a:xfrm rot="5400000" flipH="1" flipV="1">
            <a:off x="633502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8" name="Teardrop 3"/>
          <p:cNvSpPr/>
          <p:nvPr/>
        </p:nvSpPr>
        <p:spPr>
          <a:xfrm rot="5400000" flipH="1" flipV="1">
            <a:off x="8230735"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9" name="Teardrop 3"/>
          <p:cNvSpPr/>
          <p:nvPr/>
        </p:nvSpPr>
        <p:spPr>
          <a:xfrm rot="5400000" flipH="1" flipV="1">
            <a:off x="759883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0" name="Teardrop 3"/>
          <p:cNvSpPr/>
          <p:nvPr/>
        </p:nvSpPr>
        <p:spPr>
          <a:xfrm rot="5400000" flipH="1" flipV="1">
            <a:off x="1597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1" name="Teardrop 3"/>
          <p:cNvSpPr/>
          <p:nvPr/>
        </p:nvSpPr>
        <p:spPr>
          <a:xfrm rot="5400000" flipH="1" flipV="1">
            <a:off x="8745535" y="3257469"/>
            <a:ext cx="595781"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2" name="Oval 1901"/>
          <p:cNvSpPr/>
          <p:nvPr/>
        </p:nvSpPr>
        <p:spPr>
          <a:xfrm>
            <a:off x="5314993"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3" name="Oval 1902"/>
          <p:cNvSpPr/>
          <p:nvPr/>
        </p:nvSpPr>
        <p:spPr>
          <a:xfrm>
            <a:off x="259757"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4" name="Oval 1903"/>
          <p:cNvSpPr/>
          <p:nvPr/>
        </p:nvSpPr>
        <p:spPr>
          <a:xfrm>
            <a:off x="891661"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5" name="Oval 1904"/>
          <p:cNvSpPr/>
          <p:nvPr/>
        </p:nvSpPr>
        <p:spPr>
          <a:xfrm>
            <a:off x="1523566"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6" name="Oval 1905"/>
          <p:cNvSpPr/>
          <p:nvPr/>
        </p:nvSpPr>
        <p:spPr>
          <a:xfrm>
            <a:off x="2155472"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7" name="Oval 1906"/>
          <p:cNvSpPr/>
          <p:nvPr/>
        </p:nvSpPr>
        <p:spPr>
          <a:xfrm>
            <a:off x="2787377"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8" name="Oval 1907"/>
          <p:cNvSpPr/>
          <p:nvPr/>
        </p:nvSpPr>
        <p:spPr>
          <a:xfrm>
            <a:off x="3419281"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9" name="Oval 1908"/>
          <p:cNvSpPr/>
          <p:nvPr/>
        </p:nvSpPr>
        <p:spPr>
          <a:xfrm>
            <a:off x="4051186"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0" name="Oval 1909"/>
          <p:cNvSpPr/>
          <p:nvPr/>
        </p:nvSpPr>
        <p:spPr>
          <a:xfrm>
            <a:off x="4683092"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1" name="Oval 1910"/>
          <p:cNvSpPr/>
          <p:nvPr/>
        </p:nvSpPr>
        <p:spPr>
          <a:xfrm>
            <a:off x="6578806"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2" name="Oval 1911"/>
          <p:cNvSpPr/>
          <p:nvPr/>
        </p:nvSpPr>
        <p:spPr>
          <a:xfrm>
            <a:off x="5946901"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3" name="Oval 1912"/>
          <p:cNvSpPr/>
          <p:nvPr/>
        </p:nvSpPr>
        <p:spPr>
          <a:xfrm>
            <a:off x="7842617"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4" name="Oval 1913"/>
          <p:cNvSpPr/>
          <p:nvPr/>
        </p:nvSpPr>
        <p:spPr>
          <a:xfrm>
            <a:off x="7210712"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5" name="Oval 1914"/>
          <p:cNvSpPr/>
          <p:nvPr/>
        </p:nvSpPr>
        <p:spPr>
          <a:xfrm>
            <a:off x="8474521"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6" name="Teardrop 3"/>
          <p:cNvSpPr/>
          <p:nvPr/>
        </p:nvSpPr>
        <p:spPr>
          <a:xfrm rot="5400000" flipH="1" flipV="1">
            <a:off x="4755499"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7" name="Oval 1916"/>
          <p:cNvSpPr/>
          <p:nvPr/>
        </p:nvSpPr>
        <p:spPr>
          <a:xfrm>
            <a:off x="534038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18" name="Teardrop 3"/>
          <p:cNvSpPr/>
          <p:nvPr/>
        </p:nvSpPr>
        <p:spPr>
          <a:xfrm rot="5400000" flipH="1" flipV="1">
            <a:off x="-188163" y="3678649"/>
            <a:ext cx="612648"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9" name="Oval 1918"/>
          <p:cNvSpPr/>
          <p:nvPr/>
        </p:nvSpPr>
        <p:spPr>
          <a:xfrm>
            <a:off x="28310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0" name="Teardrop 3"/>
          <p:cNvSpPr/>
          <p:nvPr/>
        </p:nvSpPr>
        <p:spPr>
          <a:xfrm rot="5400000" flipH="1" flipV="1">
            <a:off x="964068"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1" name="Teardrop 3"/>
          <p:cNvSpPr/>
          <p:nvPr/>
        </p:nvSpPr>
        <p:spPr>
          <a:xfrm rot="5400000" flipH="1" flipV="1">
            <a:off x="159597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2" name="Teardrop 3"/>
          <p:cNvSpPr/>
          <p:nvPr/>
        </p:nvSpPr>
        <p:spPr>
          <a:xfrm rot="5400000" flipH="1" flipV="1">
            <a:off x="2227879"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3" name="Teardrop 3"/>
          <p:cNvSpPr/>
          <p:nvPr/>
        </p:nvSpPr>
        <p:spPr>
          <a:xfrm rot="5400000" flipH="1" flipV="1">
            <a:off x="285978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4" name="Teardrop 3"/>
          <p:cNvSpPr/>
          <p:nvPr/>
        </p:nvSpPr>
        <p:spPr>
          <a:xfrm rot="5400000" flipH="1" flipV="1">
            <a:off x="3491688"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5" name="Teardrop 3"/>
          <p:cNvSpPr/>
          <p:nvPr/>
        </p:nvSpPr>
        <p:spPr>
          <a:xfrm rot="5400000" flipH="1" flipV="1">
            <a:off x="412359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6" name="Oval 1925"/>
          <p:cNvSpPr/>
          <p:nvPr/>
        </p:nvSpPr>
        <p:spPr>
          <a:xfrm>
            <a:off x="91526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7" name="Oval 1926"/>
          <p:cNvSpPr/>
          <p:nvPr/>
        </p:nvSpPr>
        <p:spPr>
          <a:xfrm>
            <a:off x="154742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8" name="Oval 1927"/>
          <p:cNvSpPr/>
          <p:nvPr/>
        </p:nvSpPr>
        <p:spPr>
          <a:xfrm>
            <a:off x="217958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9" name="Oval 1928"/>
          <p:cNvSpPr/>
          <p:nvPr/>
        </p:nvSpPr>
        <p:spPr>
          <a:xfrm>
            <a:off x="281174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0" name="Oval 1929"/>
          <p:cNvSpPr/>
          <p:nvPr/>
        </p:nvSpPr>
        <p:spPr>
          <a:xfrm>
            <a:off x="344390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1" name="Oval 1930"/>
          <p:cNvSpPr/>
          <p:nvPr/>
        </p:nvSpPr>
        <p:spPr>
          <a:xfrm>
            <a:off x="407606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2" name="Oval 1931"/>
          <p:cNvSpPr/>
          <p:nvPr/>
        </p:nvSpPr>
        <p:spPr>
          <a:xfrm>
            <a:off x="470822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3" name="Teardrop 3"/>
          <p:cNvSpPr/>
          <p:nvPr/>
        </p:nvSpPr>
        <p:spPr>
          <a:xfrm rot="5400000" flipH="1" flipV="1">
            <a:off x="6019308"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4" name="Oval 1933"/>
          <p:cNvSpPr/>
          <p:nvPr/>
        </p:nvSpPr>
        <p:spPr>
          <a:xfrm>
            <a:off x="660470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5" name="Teardrop 3"/>
          <p:cNvSpPr/>
          <p:nvPr/>
        </p:nvSpPr>
        <p:spPr>
          <a:xfrm rot="5400000" flipH="1" flipV="1">
            <a:off x="538740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6" name="Oval 1935"/>
          <p:cNvSpPr/>
          <p:nvPr/>
        </p:nvSpPr>
        <p:spPr>
          <a:xfrm>
            <a:off x="597254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7" name="Teardrop 3"/>
          <p:cNvSpPr/>
          <p:nvPr/>
        </p:nvSpPr>
        <p:spPr>
          <a:xfrm rot="5400000" flipH="1" flipV="1">
            <a:off x="7283119"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8" name="Oval 1937"/>
          <p:cNvSpPr/>
          <p:nvPr/>
        </p:nvSpPr>
        <p:spPr>
          <a:xfrm>
            <a:off x="786902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9" name="Teardrop 3"/>
          <p:cNvSpPr/>
          <p:nvPr/>
        </p:nvSpPr>
        <p:spPr>
          <a:xfrm rot="5400000" flipH="1" flipV="1">
            <a:off x="665121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0" name="Oval 1939"/>
          <p:cNvSpPr/>
          <p:nvPr/>
        </p:nvSpPr>
        <p:spPr>
          <a:xfrm>
            <a:off x="723686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1" name="Teardrop 3"/>
          <p:cNvSpPr/>
          <p:nvPr/>
        </p:nvSpPr>
        <p:spPr>
          <a:xfrm rot="5400000" flipH="1" flipV="1">
            <a:off x="8546927"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2" name="Teardrop 3"/>
          <p:cNvSpPr/>
          <p:nvPr/>
        </p:nvSpPr>
        <p:spPr>
          <a:xfrm rot="5400000" flipH="1" flipV="1">
            <a:off x="791502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3" name="Oval 1942"/>
          <p:cNvSpPr/>
          <p:nvPr/>
        </p:nvSpPr>
        <p:spPr>
          <a:xfrm>
            <a:off x="8501181" y="3746805"/>
            <a:ext cx="75011" cy="100014"/>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4" name="Teardrop 3"/>
          <p:cNvSpPr/>
          <p:nvPr/>
        </p:nvSpPr>
        <p:spPr>
          <a:xfrm rot="5400000" flipH="1" flipV="1">
            <a:off x="33216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 name="Oval 1944"/>
          <p:cNvSpPr/>
          <p:nvPr/>
        </p:nvSpPr>
        <p:spPr>
          <a:xfrm>
            <a:off x="4998390"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6" name="Oval 1945"/>
          <p:cNvSpPr/>
          <p:nvPr/>
        </p:nvSpPr>
        <p:spPr>
          <a:xfrm>
            <a:off x="575053"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7" name="Oval 1946"/>
          <p:cNvSpPr/>
          <p:nvPr/>
        </p:nvSpPr>
        <p:spPr>
          <a:xfrm>
            <a:off x="1206961"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8" name="Oval 1947"/>
          <p:cNvSpPr/>
          <p:nvPr/>
        </p:nvSpPr>
        <p:spPr>
          <a:xfrm>
            <a:off x="1838865"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9" name="Oval 1948"/>
          <p:cNvSpPr/>
          <p:nvPr/>
        </p:nvSpPr>
        <p:spPr>
          <a:xfrm>
            <a:off x="2470770"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0" name="Oval 1949"/>
          <p:cNvSpPr/>
          <p:nvPr/>
        </p:nvSpPr>
        <p:spPr>
          <a:xfrm>
            <a:off x="3102676"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1" name="Oval 1950"/>
          <p:cNvSpPr/>
          <p:nvPr/>
        </p:nvSpPr>
        <p:spPr>
          <a:xfrm>
            <a:off x="3734581"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2" name="Oval 1951"/>
          <p:cNvSpPr/>
          <p:nvPr/>
        </p:nvSpPr>
        <p:spPr>
          <a:xfrm>
            <a:off x="4366485"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3" name="Oval 1952"/>
          <p:cNvSpPr/>
          <p:nvPr/>
        </p:nvSpPr>
        <p:spPr>
          <a:xfrm>
            <a:off x="6262201"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4" name="Oval 1953"/>
          <p:cNvSpPr/>
          <p:nvPr/>
        </p:nvSpPr>
        <p:spPr>
          <a:xfrm>
            <a:off x="5630296"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5" name="Oval 1954"/>
          <p:cNvSpPr/>
          <p:nvPr/>
        </p:nvSpPr>
        <p:spPr>
          <a:xfrm>
            <a:off x="7526010"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6" name="Oval 1955"/>
          <p:cNvSpPr/>
          <p:nvPr/>
        </p:nvSpPr>
        <p:spPr>
          <a:xfrm>
            <a:off x="6894105"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7" name="Oval 1956"/>
          <p:cNvSpPr/>
          <p:nvPr/>
        </p:nvSpPr>
        <p:spPr>
          <a:xfrm>
            <a:off x="8789820"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8" name="Oval 1957"/>
          <p:cNvSpPr/>
          <p:nvPr/>
        </p:nvSpPr>
        <p:spPr>
          <a:xfrm>
            <a:off x="8157916"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9" name="Teardrop 3"/>
          <p:cNvSpPr/>
          <p:nvPr/>
        </p:nvSpPr>
        <p:spPr>
          <a:xfrm rot="5400000" flipH="1" flipV="1">
            <a:off x="4439305"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0" name="Teardrop 3"/>
          <p:cNvSpPr/>
          <p:nvPr/>
        </p:nvSpPr>
        <p:spPr>
          <a:xfrm rot="5400000" flipH="1" flipV="1">
            <a:off x="647876"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1" name="Teardrop 3"/>
          <p:cNvSpPr/>
          <p:nvPr/>
        </p:nvSpPr>
        <p:spPr>
          <a:xfrm rot="5400000" flipH="1" flipV="1">
            <a:off x="127978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2" name="Teardrop 3"/>
          <p:cNvSpPr/>
          <p:nvPr/>
        </p:nvSpPr>
        <p:spPr>
          <a:xfrm rot="5400000" flipH="1" flipV="1">
            <a:off x="1911687"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3" name="Teardrop 3"/>
          <p:cNvSpPr/>
          <p:nvPr/>
        </p:nvSpPr>
        <p:spPr>
          <a:xfrm rot="5400000" flipH="1" flipV="1">
            <a:off x="254359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4" name="Teardrop 3"/>
          <p:cNvSpPr/>
          <p:nvPr/>
        </p:nvSpPr>
        <p:spPr>
          <a:xfrm rot="5400000" flipH="1" flipV="1">
            <a:off x="3175496"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5" name="Teardrop 3"/>
          <p:cNvSpPr/>
          <p:nvPr/>
        </p:nvSpPr>
        <p:spPr>
          <a:xfrm rot="5400000" flipH="1" flipV="1">
            <a:off x="380740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6" name="Teardrop 3"/>
          <p:cNvSpPr/>
          <p:nvPr/>
        </p:nvSpPr>
        <p:spPr>
          <a:xfrm rot="5400000" flipH="1" flipV="1">
            <a:off x="5703116"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7" name="Teardrop 3"/>
          <p:cNvSpPr/>
          <p:nvPr/>
        </p:nvSpPr>
        <p:spPr>
          <a:xfrm rot="5400000" flipH="1" flipV="1">
            <a:off x="507121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8" name="Teardrop 3"/>
          <p:cNvSpPr/>
          <p:nvPr/>
        </p:nvSpPr>
        <p:spPr>
          <a:xfrm rot="5400000" flipH="1" flipV="1">
            <a:off x="6966927"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9" name="Teardrop 3"/>
          <p:cNvSpPr/>
          <p:nvPr/>
        </p:nvSpPr>
        <p:spPr>
          <a:xfrm rot="5400000" flipH="1" flipV="1">
            <a:off x="633502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0" name="Teardrop 3"/>
          <p:cNvSpPr/>
          <p:nvPr/>
        </p:nvSpPr>
        <p:spPr>
          <a:xfrm rot="5400000" flipH="1" flipV="1">
            <a:off x="8230735"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1" name="Teardrop 3"/>
          <p:cNvSpPr/>
          <p:nvPr/>
        </p:nvSpPr>
        <p:spPr>
          <a:xfrm rot="5400000" flipH="1" flipV="1">
            <a:off x="759883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2" name="Teardrop 3"/>
          <p:cNvSpPr/>
          <p:nvPr/>
        </p:nvSpPr>
        <p:spPr>
          <a:xfrm rot="5400000" flipH="1" flipV="1">
            <a:off x="1597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3" name="Teardrop 3"/>
          <p:cNvSpPr/>
          <p:nvPr/>
        </p:nvSpPr>
        <p:spPr>
          <a:xfrm rot="5400000" flipH="1" flipV="1">
            <a:off x="8745535" y="4103474"/>
            <a:ext cx="595781"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4" name="Oval 1973"/>
          <p:cNvSpPr/>
          <p:nvPr/>
        </p:nvSpPr>
        <p:spPr>
          <a:xfrm>
            <a:off x="5314993"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5" name="Oval 1974"/>
          <p:cNvSpPr/>
          <p:nvPr/>
        </p:nvSpPr>
        <p:spPr>
          <a:xfrm>
            <a:off x="259757"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6" name="Oval 1975"/>
          <p:cNvSpPr/>
          <p:nvPr/>
        </p:nvSpPr>
        <p:spPr>
          <a:xfrm>
            <a:off x="891661"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7" name="Oval 1976"/>
          <p:cNvSpPr/>
          <p:nvPr/>
        </p:nvSpPr>
        <p:spPr>
          <a:xfrm>
            <a:off x="1523566"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8" name="Oval 1977"/>
          <p:cNvSpPr/>
          <p:nvPr/>
        </p:nvSpPr>
        <p:spPr>
          <a:xfrm>
            <a:off x="2155472"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9" name="Oval 1978"/>
          <p:cNvSpPr/>
          <p:nvPr/>
        </p:nvSpPr>
        <p:spPr>
          <a:xfrm>
            <a:off x="2787377"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0" name="Oval 1979"/>
          <p:cNvSpPr/>
          <p:nvPr/>
        </p:nvSpPr>
        <p:spPr>
          <a:xfrm>
            <a:off x="3419281"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1" name="Oval 1980"/>
          <p:cNvSpPr/>
          <p:nvPr/>
        </p:nvSpPr>
        <p:spPr>
          <a:xfrm>
            <a:off x="4051186"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2" name="Oval 1981"/>
          <p:cNvSpPr/>
          <p:nvPr/>
        </p:nvSpPr>
        <p:spPr>
          <a:xfrm>
            <a:off x="4683092"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3" name="Oval 1982"/>
          <p:cNvSpPr/>
          <p:nvPr/>
        </p:nvSpPr>
        <p:spPr>
          <a:xfrm>
            <a:off x="6578806"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4" name="Oval 1983"/>
          <p:cNvSpPr/>
          <p:nvPr/>
        </p:nvSpPr>
        <p:spPr>
          <a:xfrm>
            <a:off x="5946901"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5" name="Oval 1984"/>
          <p:cNvSpPr/>
          <p:nvPr/>
        </p:nvSpPr>
        <p:spPr>
          <a:xfrm>
            <a:off x="7842617"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6" name="Oval 1985"/>
          <p:cNvSpPr/>
          <p:nvPr/>
        </p:nvSpPr>
        <p:spPr>
          <a:xfrm>
            <a:off x="7210712"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7" name="Oval 1986"/>
          <p:cNvSpPr/>
          <p:nvPr/>
        </p:nvSpPr>
        <p:spPr>
          <a:xfrm>
            <a:off x="8474521"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8" name="Teardrop 3"/>
          <p:cNvSpPr/>
          <p:nvPr/>
        </p:nvSpPr>
        <p:spPr>
          <a:xfrm rot="5400000" flipH="1" flipV="1">
            <a:off x="4948003" y="4253172"/>
            <a:ext cx="232840" cy="404831"/>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9" name="Teardrop 3"/>
          <p:cNvSpPr/>
          <p:nvPr/>
        </p:nvSpPr>
        <p:spPr>
          <a:xfrm rot="5400000" flipH="1" flipV="1">
            <a:off x="-11925" y="4351100"/>
            <a:ext cx="232840" cy="208987"/>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0" name="Teardrop 3"/>
          <p:cNvSpPr/>
          <p:nvPr/>
        </p:nvSpPr>
        <p:spPr>
          <a:xfrm rot="5400000" flipH="1" flipV="1">
            <a:off x="1156572"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1" name="Teardrop 3"/>
          <p:cNvSpPr/>
          <p:nvPr/>
        </p:nvSpPr>
        <p:spPr>
          <a:xfrm rot="5400000" flipH="1" flipV="1">
            <a:off x="1788477"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2" name="Teardrop 3"/>
          <p:cNvSpPr/>
          <p:nvPr/>
        </p:nvSpPr>
        <p:spPr>
          <a:xfrm rot="5400000" flipH="1" flipV="1">
            <a:off x="2420381"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3" name="Teardrop 3"/>
          <p:cNvSpPr/>
          <p:nvPr/>
        </p:nvSpPr>
        <p:spPr>
          <a:xfrm rot="5400000" flipH="1" flipV="1">
            <a:off x="3052288" y="4253172"/>
            <a:ext cx="232840" cy="404831"/>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4" name="Teardrop 3"/>
          <p:cNvSpPr/>
          <p:nvPr/>
        </p:nvSpPr>
        <p:spPr>
          <a:xfrm rot="5400000" flipH="1" flipV="1">
            <a:off x="3684193" y="4253172"/>
            <a:ext cx="232840" cy="404831"/>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5" name="Teardrop 3"/>
          <p:cNvSpPr/>
          <p:nvPr/>
        </p:nvSpPr>
        <p:spPr>
          <a:xfrm rot="5400000" flipH="1" flipV="1">
            <a:off x="4316097" y="4253172"/>
            <a:ext cx="232840" cy="404831"/>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6" name="Teardrop 3"/>
          <p:cNvSpPr/>
          <p:nvPr/>
        </p:nvSpPr>
        <p:spPr>
          <a:xfrm rot="5400000" flipH="1" flipV="1">
            <a:off x="6211812"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7" name="Teardrop 3"/>
          <p:cNvSpPr/>
          <p:nvPr/>
        </p:nvSpPr>
        <p:spPr>
          <a:xfrm rot="5400000" flipH="1" flipV="1">
            <a:off x="5579908" y="4253172"/>
            <a:ext cx="232840" cy="404831"/>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8" name="Teardrop 3"/>
          <p:cNvSpPr/>
          <p:nvPr/>
        </p:nvSpPr>
        <p:spPr>
          <a:xfrm rot="5400000" flipH="1" flipV="1">
            <a:off x="7475621"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9" name="Teardrop 3"/>
          <p:cNvSpPr/>
          <p:nvPr/>
        </p:nvSpPr>
        <p:spPr>
          <a:xfrm rot="5400000" flipH="1" flipV="1">
            <a:off x="6843717"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0" name="Teardrop 3"/>
          <p:cNvSpPr/>
          <p:nvPr/>
        </p:nvSpPr>
        <p:spPr>
          <a:xfrm rot="5400000" flipH="1" flipV="1">
            <a:off x="8739431"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1" name="Teardrop 3"/>
          <p:cNvSpPr/>
          <p:nvPr/>
        </p:nvSpPr>
        <p:spPr>
          <a:xfrm rot="5400000" flipH="1" flipV="1">
            <a:off x="8107527"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2" name="Teardrop 3"/>
          <p:cNvSpPr/>
          <p:nvPr/>
        </p:nvSpPr>
        <p:spPr>
          <a:xfrm rot="5400000" flipH="1" flipV="1">
            <a:off x="520933"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3" name="Oval 1651"/>
          <p:cNvSpPr/>
          <p:nvPr/>
        </p:nvSpPr>
        <p:spPr>
          <a:xfrm>
            <a:off x="609466" y="4561320"/>
            <a:ext cx="8273247"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1" y="4960137"/>
            <a:ext cx="58293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6457951" y="4960137"/>
            <a:ext cx="24003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26190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76170855"/>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525"/>
          <p:cNvGrpSpPr/>
          <p:nvPr/>
        </p:nvGrpSpPr>
        <p:grpSpPr>
          <a:xfrm>
            <a:off x="0" y="420268"/>
            <a:ext cx="9141715" cy="3795497"/>
            <a:chOff x="0" y="420256"/>
            <a:chExt cx="12188952" cy="3795497"/>
          </a:xfrm>
        </p:grpSpPr>
        <p:cxnSp>
          <p:nvCxnSpPr>
            <p:cNvPr id="527" name="Straight Connector 526"/>
            <p:cNvCxnSpPr/>
            <p:nvPr/>
          </p:nvCxnSpPr>
          <p:spPr>
            <a:xfrm>
              <a:off x="0" y="4215753"/>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0" y="379403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0" y="337231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a:off x="0" y="295058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p:nvPr/>
          </p:nvCxnSpPr>
          <p:spPr>
            <a:xfrm>
              <a:off x="0" y="252886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0" y="2107144"/>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p:nvPr/>
          </p:nvCxnSpPr>
          <p:spPr>
            <a:xfrm>
              <a:off x="0" y="168542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0" y="126370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0" y="84197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0" y="42025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37" name="Rectangle 379"/>
          <p:cNvSpPr/>
          <p:nvPr/>
        </p:nvSpPr>
        <p:spPr>
          <a:xfrm rot="18900000" flipV="1">
            <a:off x="7084365" y="-965459"/>
            <a:ext cx="10288" cy="6493220"/>
          </a:xfrm>
          <a:custGeom>
            <a:avLst/>
            <a:gdLst/>
            <a:ahLst/>
            <a:cxnLst/>
            <a:rect l="l" t="t" r="r" b="b"/>
            <a:pathLst>
              <a:path w="13717" h="6493220">
                <a:moveTo>
                  <a:pt x="1" y="6493220"/>
                </a:moveTo>
                <a:lnTo>
                  <a:pt x="13717"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8" name="Rectangle 56"/>
          <p:cNvSpPr/>
          <p:nvPr/>
        </p:nvSpPr>
        <p:spPr>
          <a:xfrm>
            <a:off x="3" y="0"/>
            <a:ext cx="8862405" cy="4572004"/>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9" name="Rectangle 87"/>
          <p:cNvSpPr/>
          <p:nvPr/>
        </p:nvSpPr>
        <p:spPr>
          <a:xfrm rot="2700000">
            <a:off x="1731717" y="-145760"/>
            <a:ext cx="13716" cy="4927721"/>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0" name="Rectangle 88"/>
          <p:cNvSpPr/>
          <p:nvPr/>
        </p:nvSpPr>
        <p:spPr>
          <a:xfrm rot="2700000">
            <a:off x="2388181" y="-143813"/>
            <a:ext cx="13716" cy="4859627"/>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1" name="Rectangle 89"/>
          <p:cNvSpPr/>
          <p:nvPr/>
        </p:nvSpPr>
        <p:spPr>
          <a:xfrm rot="2700000">
            <a:off x="3020570" y="-143811"/>
            <a:ext cx="13716" cy="4859627"/>
          </a:xfrm>
          <a:custGeom>
            <a:avLst/>
            <a:gdLst/>
            <a:ahLst/>
            <a:cxnLst/>
            <a:rect l="l" t="t" r="r" b="b"/>
            <a:pathLst>
              <a:path w="13716" h="6479503">
                <a:moveTo>
                  <a:pt x="0" y="13716"/>
                </a:moveTo>
                <a:lnTo>
                  <a:pt x="13716" y="0"/>
                </a:lnTo>
                <a:lnTo>
                  <a:pt x="13716" y="6465787"/>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2" name="Rectangle 90"/>
          <p:cNvSpPr/>
          <p:nvPr/>
        </p:nvSpPr>
        <p:spPr>
          <a:xfrm rot="2700000">
            <a:off x="3652961" y="-143811"/>
            <a:ext cx="13716" cy="4859627"/>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3" name="Rectangle 91"/>
          <p:cNvSpPr/>
          <p:nvPr/>
        </p:nvSpPr>
        <p:spPr>
          <a:xfrm rot="2700000">
            <a:off x="4285350" y="-143811"/>
            <a:ext cx="13716" cy="4859627"/>
          </a:xfrm>
          <a:custGeom>
            <a:avLst/>
            <a:gdLst/>
            <a:ahLst/>
            <a:cxnLst/>
            <a:rect l="l" t="t" r="r" b="b"/>
            <a:pathLst>
              <a:path w="13716" h="6479501">
                <a:moveTo>
                  <a:pt x="0" y="13716"/>
                </a:moveTo>
                <a:lnTo>
                  <a:pt x="13716" y="0"/>
                </a:lnTo>
                <a:lnTo>
                  <a:pt x="13716" y="6465785"/>
                </a:lnTo>
                <a:lnTo>
                  <a:pt x="0" y="647950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4" name="Rectangle 92"/>
          <p:cNvSpPr/>
          <p:nvPr/>
        </p:nvSpPr>
        <p:spPr>
          <a:xfrm rot="2700000">
            <a:off x="4917739" y="-143813"/>
            <a:ext cx="13716" cy="4859627"/>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5" name="Rectangle 93"/>
          <p:cNvSpPr/>
          <p:nvPr/>
        </p:nvSpPr>
        <p:spPr>
          <a:xfrm rot="2700000">
            <a:off x="5550135" y="-134114"/>
            <a:ext cx="13717" cy="4859627"/>
          </a:xfrm>
          <a:custGeom>
            <a:avLst/>
            <a:gdLst/>
            <a:ahLst/>
            <a:cxnLst/>
            <a:rect l="l" t="t" r="r" b="b"/>
            <a:pathLst>
              <a:path w="13717" h="6479502">
                <a:moveTo>
                  <a:pt x="0" y="13716"/>
                </a:moveTo>
                <a:lnTo>
                  <a:pt x="13717" y="0"/>
                </a:lnTo>
                <a:lnTo>
                  <a:pt x="13716" y="6465787"/>
                </a:lnTo>
                <a:lnTo>
                  <a:pt x="1"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6" name="Rectangle 94"/>
          <p:cNvSpPr/>
          <p:nvPr/>
        </p:nvSpPr>
        <p:spPr>
          <a:xfrm rot="2700000">
            <a:off x="6182519" y="-143813"/>
            <a:ext cx="13716" cy="4859627"/>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7" name="Rectangle 95"/>
          <p:cNvSpPr/>
          <p:nvPr/>
        </p:nvSpPr>
        <p:spPr>
          <a:xfrm rot="2700000">
            <a:off x="6814915" y="-143811"/>
            <a:ext cx="13717" cy="4859627"/>
          </a:xfrm>
          <a:custGeom>
            <a:avLst/>
            <a:gdLst/>
            <a:ahLst/>
            <a:cxnLst/>
            <a:rect l="l" t="t" r="r" b="b"/>
            <a:pathLst>
              <a:path w="13717" h="6479503">
                <a:moveTo>
                  <a:pt x="13717" y="0"/>
                </a:moveTo>
                <a:lnTo>
                  <a:pt x="13716" y="6465787"/>
                </a:lnTo>
                <a:lnTo>
                  <a:pt x="0" y="6479503"/>
                </a:lnTo>
                <a:lnTo>
                  <a:pt x="1" y="1371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8" name="Rectangle 96"/>
          <p:cNvSpPr/>
          <p:nvPr/>
        </p:nvSpPr>
        <p:spPr>
          <a:xfrm rot="2700000">
            <a:off x="7432958" y="-104417"/>
            <a:ext cx="13716" cy="4819072"/>
          </a:xfrm>
          <a:custGeom>
            <a:avLst/>
            <a:gdLst/>
            <a:ahLst/>
            <a:cxnLst/>
            <a:rect l="l" t="t" r="r" b="b"/>
            <a:pathLst>
              <a:path w="13716" h="6425429">
                <a:moveTo>
                  <a:pt x="0" y="0"/>
                </a:moveTo>
                <a:lnTo>
                  <a:pt x="13716" y="13717"/>
                </a:lnTo>
                <a:lnTo>
                  <a:pt x="13716" y="6411713"/>
                </a:lnTo>
                <a:lnTo>
                  <a:pt x="0" y="642542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9" name="Rectangle 97"/>
          <p:cNvSpPr/>
          <p:nvPr/>
        </p:nvSpPr>
        <p:spPr>
          <a:xfrm rot="2700000">
            <a:off x="7749160" y="764349"/>
            <a:ext cx="13717" cy="3924736"/>
          </a:xfrm>
          <a:custGeom>
            <a:avLst/>
            <a:gdLst/>
            <a:ahLst/>
            <a:cxnLst/>
            <a:rect l="l" t="t" r="r" b="b"/>
            <a:pathLst>
              <a:path w="13717" h="5232981">
                <a:moveTo>
                  <a:pt x="0" y="0"/>
                </a:moveTo>
                <a:lnTo>
                  <a:pt x="13717" y="13716"/>
                </a:lnTo>
                <a:lnTo>
                  <a:pt x="13717" y="5219264"/>
                </a:lnTo>
                <a:lnTo>
                  <a:pt x="1" y="523298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98"/>
          <p:cNvSpPr/>
          <p:nvPr/>
        </p:nvSpPr>
        <p:spPr>
          <a:xfrm rot="2700000">
            <a:off x="8065349" y="1633116"/>
            <a:ext cx="13716" cy="3030403"/>
          </a:xfrm>
          <a:custGeom>
            <a:avLst/>
            <a:gdLst/>
            <a:ahLst/>
            <a:cxnLst/>
            <a:rect l="l" t="t" r="r" b="b"/>
            <a:pathLst>
              <a:path w="13716" h="4040537">
                <a:moveTo>
                  <a:pt x="0" y="0"/>
                </a:moveTo>
                <a:lnTo>
                  <a:pt x="13716" y="13716"/>
                </a:lnTo>
                <a:lnTo>
                  <a:pt x="13715" y="4026822"/>
                </a:lnTo>
                <a:lnTo>
                  <a:pt x="1" y="40405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1" name="Rectangle 99"/>
          <p:cNvSpPr/>
          <p:nvPr/>
        </p:nvSpPr>
        <p:spPr>
          <a:xfrm rot="2700000">
            <a:off x="8381545" y="2501871"/>
            <a:ext cx="13716" cy="2136068"/>
          </a:xfrm>
          <a:custGeom>
            <a:avLst/>
            <a:gdLst/>
            <a:ahLst/>
            <a:cxnLst/>
            <a:rect l="l" t="t" r="r" b="b"/>
            <a:pathLst>
              <a:path w="13716" h="2848091">
                <a:moveTo>
                  <a:pt x="0" y="0"/>
                </a:moveTo>
                <a:lnTo>
                  <a:pt x="13716" y="13716"/>
                </a:lnTo>
                <a:lnTo>
                  <a:pt x="13715" y="2834375"/>
                </a:lnTo>
                <a:lnTo>
                  <a:pt x="0" y="284809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2" name="Rectangle 100"/>
          <p:cNvSpPr/>
          <p:nvPr/>
        </p:nvSpPr>
        <p:spPr>
          <a:xfrm rot="2700000">
            <a:off x="8697747" y="3370627"/>
            <a:ext cx="13715" cy="1241733"/>
          </a:xfrm>
          <a:custGeom>
            <a:avLst/>
            <a:gdLst/>
            <a:ahLst/>
            <a:cxnLst/>
            <a:rect l="l" t="t" r="r" b="b"/>
            <a:pathLst>
              <a:path w="13715" h="1655644">
                <a:moveTo>
                  <a:pt x="0" y="0"/>
                </a:moveTo>
                <a:lnTo>
                  <a:pt x="13715" y="13716"/>
                </a:lnTo>
                <a:lnTo>
                  <a:pt x="13715" y="1641929"/>
                </a:lnTo>
                <a:lnTo>
                  <a:pt x="0" y="165564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3" name="Rectangle 101"/>
          <p:cNvSpPr/>
          <p:nvPr/>
        </p:nvSpPr>
        <p:spPr>
          <a:xfrm rot="2700000">
            <a:off x="9013944" y="4239397"/>
            <a:ext cx="13715" cy="347392"/>
          </a:xfrm>
          <a:custGeom>
            <a:avLst/>
            <a:gdLst/>
            <a:ahLst/>
            <a:cxnLst/>
            <a:rect l="l" t="t" r="r" b="b"/>
            <a:pathLst>
              <a:path w="13715" h="463189">
                <a:moveTo>
                  <a:pt x="1" y="0"/>
                </a:moveTo>
                <a:lnTo>
                  <a:pt x="13715" y="13716"/>
                </a:lnTo>
                <a:lnTo>
                  <a:pt x="13715" y="449474"/>
                </a:lnTo>
                <a:lnTo>
                  <a:pt x="0" y="46318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02"/>
          <p:cNvSpPr/>
          <p:nvPr/>
        </p:nvSpPr>
        <p:spPr>
          <a:xfrm rot="2700000">
            <a:off x="150743" y="-17891"/>
            <a:ext cx="13716" cy="456051"/>
          </a:xfrm>
          <a:custGeom>
            <a:avLst/>
            <a:gdLst/>
            <a:ahLst/>
            <a:cxnLst/>
            <a:rect l="l" t="t" r="r" b="b"/>
            <a:pathLst>
              <a:path w="13716" h="608068">
                <a:moveTo>
                  <a:pt x="0" y="13716"/>
                </a:moveTo>
                <a:lnTo>
                  <a:pt x="13716" y="0"/>
                </a:lnTo>
                <a:lnTo>
                  <a:pt x="13716" y="608068"/>
                </a:lnTo>
                <a:lnTo>
                  <a:pt x="0" y="59435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5" name="Rectangle 103"/>
          <p:cNvSpPr/>
          <p:nvPr/>
        </p:nvSpPr>
        <p:spPr>
          <a:xfrm rot="2700000">
            <a:off x="466938" y="-43466"/>
            <a:ext cx="13716" cy="1350387"/>
          </a:xfrm>
          <a:custGeom>
            <a:avLst/>
            <a:gdLst/>
            <a:ahLst/>
            <a:cxnLst/>
            <a:rect l="l" t="t" r="r" b="b"/>
            <a:pathLst>
              <a:path w="13716" h="1800514">
                <a:moveTo>
                  <a:pt x="0" y="13716"/>
                </a:moveTo>
                <a:lnTo>
                  <a:pt x="13716" y="0"/>
                </a:lnTo>
                <a:lnTo>
                  <a:pt x="13716" y="1800514"/>
                </a:lnTo>
                <a:lnTo>
                  <a:pt x="0" y="17867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04"/>
          <p:cNvSpPr/>
          <p:nvPr/>
        </p:nvSpPr>
        <p:spPr>
          <a:xfrm rot="2700000">
            <a:off x="783133" y="-69038"/>
            <a:ext cx="13716" cy="2244719"/>
          </a:xfrm>
          <a:custGeom>
            <a:avLst/>
            <a:gdLst/>
            <a:ahLst/>
            <a:cxnLst/>
            <a:rect l="l" t="t" r="r" b="b"/>
            <a:pathLst>
              <a:path w="13716" h="2992958">
                <a:moveTo>
                  <a:pt x="0" y="13716"/>
                </a:moveTo>
                <a:lnTo>
                  <a:pt x="13716" y="0"/>
                </a:lnTo>
                <a:lnTo>
                  <a:pt x="13716" y="2992958"/>
                </a:lnTo>
                <a:lnTo>
                  <a:pt x="0" y="297924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7" name="Rectangle 105"/>
          <p:cNvSpPr/>
          <p:nvPr/>
        </p:nvSpPr>
        <p:spPr>
          <a:xfrm rot="2700000">
            <a:off x="1099329" y="-94613"/>
            <a:ext cx="13716" cy="3139053"/>
          </a:xfrm>
          <a:custGeom>
            <a:avLst/>
            <a:gdLst/>
            <a:ahLst/>
            <a:cxnLst/>
            <a:rect l="l" t="t" r="r" b="b"/>
            <a:pathLst>
              <a:path w="13716" h="4185404">
                <a:moveTo>
                  <a:pt x="0" y="13716"/>
                </a:moveTo>
                <a:lnTo>
                  <a:pt x="13716" y="0"/>
                </a:lnTo>
                <a:lnTo>
                  <a:pt x="13716" y="4185404"/>
                </a:lnTo>
                <a:lnTo>
                  <a:pt x="0" y="417168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8" name="Rectangle 106"/>
          <p:cNvSpPr/>
          <p:nvPr/>
        </p:nvSpPr>
        <p:spPr>
          <a:xfrm rot="2700000">
            <a:off x="1415522" y="-120184"/>
            <a:ext cx="13716" cy="4033387"/>
          </a:xfrm>
          <a:custGeom>
            <a:avLst/>
            <a:gdLst/>
            <a:ahLst/>
            <a:cxnLst/>
            <a:rect l="l" t="t" r="r" b="b"/>
            <a:pathLst>
              <a:path w="13716" h="5377849">
                <a:moveTo>
                  <a:pt x="0" y="13716"/>
                </a:moveTo>
                <a:lnTo>
                  <a:pt x="13716" y="0"/>
                </a:lnTo>
                <a:lnTo>
                  <a:pt x="13716" y="5377849"/>
                </a:lnTo>
                <a:lnTo>
                  <a:pt x="0" y="536413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9" name="Rectangle 148"/>
          <p:cNvSpPr/>
          <p:nvPr/>
        </p:nvSpPr>
        <p:spPr>
          <a:xfrm rot="18900000" flipV="1">
            <a:off x="1552930" y="-450209"/>
            <a:ext cx="10287" cy="5889566"/>
          </a:xfrm>
          <a:custGeom>
            <a:avLst/>
            <a:gdLst/>
            <a:ahLst/>
            <a:cxnLst/>
            <a:rect l="l" t="t" r="r" b="b"/>
            <a:pathLst>
              <a:path w="13716" h="5889566">
                <a:moveTo>
                  <a:pt x="13716" y="5889566"/>
                </a:moveTo>
                <a:lnTo>
                  <a:pt x="13716" y="0"/>
                </a:lnTo>
                <a:lnTo>
                  <a:pt x="0" y="13716"/>
                </a:lnTo>
                <a:lnTo>
                  <a:pt x="0" y="58758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0" name="Rectangle 323"/>
          <p:cNvSpPr/>
          <p:nvPr/>
        </p:nvSpPr>
        <p:spPr>
          <a:xfrm rot="18900000" flipV="1">
            <a:off x="1236735" y="567622"/>
            <a:ext cx="10287" cy="4697119"/>
          </a:xfrm>
          <a:custGeom>
            <a:avLst/>
            <a:gdLst/>
            <a:ahLst/>
            <a:cxnLst/>
            <a:rect l="l" t="t" r="r" b="b"/>
            <a:pathLst>
              <a:path w="13716" h="4697119">
                <a:moveTo>
                  <a:pt x="13716" y="4697119"/>
                </a:moveTo>
                <a:lnTo>
                  <a:pt x="13716" y="0"/>
                </a:lnTo>
                <a:lnTo>
                  <a:pt x="0" y="13716"/>
                </a:lnTo>
                <a:lnTo>
                  <a:pt x="0" y="46834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1" name="Rectangle 324"/>
          <p:cNvSpPr/>
          <p:nvPr/>
        </p:nvSpPr>
        <p:spPr>
          <a:xfrm rot="18900000" flipV="1">
            <a:off x="920538" y="1585425"/>
            <a:ext cx="10287" cy="3504674"/>
          </a:xfrm>
          <a:custGeom>
            <a:avLst/>
            <a:gdLst/>
            <a:ahLst/>
            <a:cxnLst/>
            <a:rect l="l" t="t" r="r" b="b"/>
            <a:pathLst>
              <a:path w="13716" h="3504674">
                <a:moveTo>
                  <a:pt x="13716" y="3504674"/>
                </a:moveTo>
                <a:lnTo>
                  <a:pt x="13716" y="0"/>
                </a:lnTo>
                <a:lnTo>
                  <a:pt x="0" y="13716"/>
                </a:lnTo>
                <a:lnTo>
                  <a:pt x="0" y="349095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2" name="Rectangle 325"/>
          <p:cNvSpPr/>
          <p:nvPr/>
        </p:nvSpPr>
        <p:spPr>
          <a:xfrm rot="18900000" flipV="1">
            <a:off x="604345" y="2603242"/>
            <a:ext cx="10287" cy="2312226"/>
          </a:xfrm>
          <a:custGeom>
            <a:avLst/>
            <a:gdLst/>
            <a:ahLst/>
            <a:cxnLst/>
            <a:rect l="l" t="t" r="r" b="b"/>
            <a:pathLst>
              <a:path w="13716" h="2312226">
                <a:moveTo>
                  <a:pt x="13716" y="2312226"/>
                </a:moveTo>
                <a:lnTo>
                  <a:pt x="13716" y="0"/>
                </a:lnTo>
                <a:lnTo>
                  <a:pt x="0" y="13716"/>
                </a:lnTo>
                <a:lnTo>
                  <a:pt x="0" y="229851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326"/>
          <p:cNvSpPr/>
          <p:nvPr/>
        </p:nvSpPr>
        <p:spPr>
          <a:xfrm rot="18900000" flipV="1">
            <a:off x="288150" y="3621058"/>
            <a:ext cx="10287" cy="1119782"/>
          </a:xfrm>
          <a:custGeom>
            <a:avLst/>
            <a:gdLst/>
            <a:ahLst/>
            <a:cxnLst/>
            <a:rect l="l" t="t" r="r" b="b"/>
            <a:pathLst>
              <a:path w="13716" h="1119782">
                <a:moveTo>
                  <a:pt x="13716" y="1119782"/>
                </a:moveTo>
                <a:lnTo>
                  <a:pt x="13716" y="0"/>
                </a:lnTo>
                <a:lnTo>
                  <a:pt x="0" y="13716"/>
                </a:lnTo>
                <a:lnTo>
                  <a:pt x="0" y="110606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4" name="Rectangle 371"/>
          <p:cNvSpPr/>
          <p:nvPr/>
        </p:nvSpPr>
        <p:spPr>
          <a:xfrm rot="18900000" flipV="1">
            <a:off x="2028889" y="-953749"/>
            <a:ext cx="10287" cy="6479500"/>
          </a:xfrm>
          <a:custGeom>
            <a:avLst/>
            <a:gdLst/>
            <a:ahLst/>
            <a:cxnLst/>
            <a:rect l="l" t="t" r="r" b="b"/>
            <a:pathLst>
              <a:path w="13716" h="6479500">
                <a:moveTo>
                  <a:pt x="0" y="6479500"/>
                </a:moveTo>
                <a:lnTo>
                  <a:pt x="13716" y="646578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5" name="Rectangle 373"/>
          <p:cNvSpPr/>
          <p:nvPr/>
        </p:nvSpPr>
        <p:spPr>
          <a:xfrm rot="18900000" flipV="1">
            <a:off x="3293667" y="-953749"/>
            <a:ext cx="10287" cy="6479500"/>
          </a:xfrm>
          <a:custGeom>
            <a:avLst/>
            <a:gdLst/>
            <a:ahLst/>
            <a:cxnLst/>
            <a:rect l="l" t="t" r="r" b="b"/>
            <a:pathLst>
              <a:path w="13716" h="6479500">
                <a:moveTo>
                  <a:pt x="0" y="6479500"/>
                </a:moveTo>
                <a:lnTo>
                  <a:pt x="13716" y="6465784"/>
                </a:lnTo>
                <a:lnTo>
                  <a:pt x="13716" y="0"/>
                </a:lnTo>
                <a:lnTo>
                  <a:pt x="0" y="13715"/>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6" name="Rectangle 375"/>
          <p:cNvSpPr/>
          <p:nvPr/>
        </p:nvSpPr>
        <p:spPr>
          <a:xfrm rot="18900000" flipV="1">
            <a:off x="4558446" y="-953748"/>
            <a:ext cx="10287" cy="6479501"/>
          </a:xfrm>
          <a:custGeom>
            <a:avLst/>
            <a:gdLst/>
            <a:ahLst/>
            <a:cxnLst/>
            <a:rect l="l" t="t" r="r" b="b"/>
            <a:pathLst>
              <a:path w="13716" h="6479501">
                <a:moveTo>
                  <a:pt x="0" y="6479501"/>
                </a:moveTo>
                <a:lnTo>
                  <a:pt x="13716" y="6465785"/>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Rectangle 376"/>
          <p:cNvSpPr/>
          <p:nvPr/>
        </p:nvSpPr>
        <p:spPr>
          <a:xfrm rot="18900000" flipV="1">
            <a:off x="5187198" y="-965458"/>
            <a:ext cx="10287" cy="6493219"/>
          </a:xfrm>
          <a:custGeom>
            <a:avLst/>
            <a:gdLst/>
            <a:ahLst/>
            <a:cxnLst/>
            <a:rect l="l" t="t" r="r" b="b"/>
            <a:pathLst>
              <a:path w="13716" h="6493219">
                <a:moveTo>
                  <a:pt x="13716" y="6479504"/>
                </a:moveTo>
                <a:lnTo>
                  <a:pt x="13716" y="0"/>
                </a:lnTo>
                <a:lnTo>
                  <a:pt x="0" y="13717"/>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Rectangle 377"/>
          <p:cNvSpPr/>
          <p:nvPr/>
        </p:nvSpPr>
        <p:spPr>
          <a:xfrm rot="18900000" flipV="1">
            <a:off x="5819587" y="-965458"/>
            <a:ext cx="10288" cy="6493219"/>
          </a:xfrm>
          <a:custGeom>
            <a:avLst/>
            <a:gdLst/>
            <a:ahLst/>
            <a:cxnLst/>
            <a:rect l="l" t="t" r="r" b="b"/>
            <a:pathLst>
              <a:path w="13717" h="6493219">
                <a:moveTo>
                  <a:pt x="0" y="6493219"/>
                </a:moveTo>
                <a:lnTo>
                  <a:pt x="13716" y="6479502"/>
                </a:lnTo>
                <a:lnTo>
                  <a:pt x="13717"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9" name="Rectangle 378"/>
          <p:cNvSpPr/>
          <p:nvPr/>
        </p:nvSpPr>
        <p:spPr>
          <a:xfrm rot="18900000" flipV="1">
            <a:off x="6451978" y="-965458"/>
            <a:ext cx="10287" cy="6493219"/>
          </a:xfrm>
          <a:custGeom>
            <a:avLst/>
            <a:gdLst/>
            <a:ahLst/>
            <a:cxnLst/>
            <a:rect l="l" t="t" r="r" b="b"/>
            <a:pathLst>
              <a:path w="13716" h="6493219">
                <a:moveTo>
                  <a:pt x="13716" y="6479504"/>
                </a:moveTo>
                <a:lnTo>
                  <a:pt x="13716" y="0"/>
                </a:lnTo>
                <a:lnTo>
                  <a:pt x="0" y="13716"/>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0" name="Rectangle 138"/>
          <p:cNvSpPr/>
          <p:nvPr/>
        </p:nvSpPr>
        <p:spPr>
          <a:xfrm rot="18900000" flipV="1">
            <a:off x="7566730" y="-882601"/>
            <a:ext cx="10287" cy="5927431"/>
          </a:xfrm>
          <a:custGeom>
            <a:avLst/>
            <a:gdLst/>
            <a:ahLst/>
            <a:cxnLst/>
            <a:rect l="l" t="t" r="r" b="b"/>
            <a:pathLst>
              <a:path w="13716" h="5927431">
                <a:moveTo>
                  <a:pt x="0" y="5927431"/>
                </a:moveTo>
                <a:lnTo>
                  <a:pt x="13715" y="5913716"/>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1" name="Rectangle 139"/>
          <p:cNvSpPr/>
          <p:nvPr/>
        </p:nvSpPr>
        <p:spPr>
          <a:xfrm rot="18900000" flipV="1">
            <a:off x="7882923" y="-707971"/>
            <a:ext cx="10287" cy="4734985"/>
          </a:xfrm>
          <a:custGeom>
            <a:avLst/>
            <a:gdLst/>
            <a:ahLst/>
            <a:cxnLst/>
            <a:rect l="l" t="t" r="r" b="b"/>
            <a:pathLst>
              <a:path w="13716" h="4734985">
                <a:moveTo>
                  <a:pt x="0" y="4734985"/>
                </a:moveTo>
                <a:lnTo>
                  <a:pt x="13715" y="4721270"/>
                </a:lnTo>
                <a:lnTo>
                  <a:pt x="13716" y="1371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2" name="Rectangle 140"/>
          <p:cNvSpPr/>
          <p:nvPr/>
        </p:nvSpPr>
        <p:spPr>
          <a:xfrm rot="18900000" flipV="1">
            <a:off x="8199118" y="-533342"/>
            <a:ext cx="10287" cy="3542540"/>
          </a:xfrm>
          <a:custGeom>
            <a:avLst/>
            <a:gdLst/>
            <a:ahLst/>
            <a:cxnLst/>
            <a:rect l="l" t="t" r="r" b="b"/>
            <a:pathLst>
              <a:path w="13716" h="3542540">
                <a:moveTo>
                  <a:pt x="0" y="3542540"/>
                </a:moveTo>
                <a:lnTo>
                  <a:pt x="13715" y="3528825"/>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 name="Rectangle 141"/>
          <p:cNvSpPr/>
          <p:nvPr/>
        </p:nvSpPr>
        <p:spPr>
          <a:xfrm rot="18900000" flipV="1">
            <a:off x="8515314" y="-358712"/>
            <a:ext cx="10287" cy="2350095"/>
          </a:xfrm>
          <a:custGeom>
            <a:avLst/>
            <a:gdLst/>
            <a:ahLst/>
            <a:cxnLst/>
            <a:rect l="l" t="t" r="r" b="b"/>
            <a:pathLst>
              <a:path w="13716" h="2350095">
                <a:moveTo>
                  <a:pt x="0" y="2350095"/>
                </a:moveTo>
                <a:lnTo>
                  <a:pt x="13715" y="2336380"/>
                </a:lnTo>
                <a:lnTo>
                  <a:pt x="13716" y="1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4" name="Rectangle 142"/>
          <p:cNvSpPr/>
          <p:nvPr/>
        </p:nvSpPr>
        <p:spPr>
          <a:xfrm rot="18900000" flipV="1">
            <a:off x="8831509" y="-184083"/>
            <a:ext cx="10287" cy="1157650"/>
          </a:xfrm>
          <a:custGeom>
            <a:avLst/>
            <a:gdLst/>
            <a:ahLst/>
            <a:cxnLst/>
            <a:rect l="l" t="t" r="r" b="b"/>
            <a:pathLst>
              <a:path w="13716" h="1157650">
                <a:moveTo>
                  <a:pt x="0" y="1157650"/>
                </a:moveTo>
                <a:lnTo>
                  <a:pt x="13716" y="1143934"/>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5" name="Rectangle 372"/>
          <p:cNvSpPr/>
          <p:nvPr/>
        </p:nvSpPr>
        <p:spPr>
          <a:xfrm rot="18900000" flipV="1">
            <a:off x="2657641" y="-965458"/>
            <a:ext cx="10287" cy="6493219"/>
          </a:xfrm>
          <a:custGeom>
            <a:avLst/>
            <a:gdLst/>
            <a:ahLst/>
            <a:cxnLst/>
            <a:rect l="l" t="t" r="r" b="b"/>
            <a:pathLst>
              <a:path w="13716" h="6493219">
                <a:moveTo>
                  <a:pt x="0" y="6493219"/>
                </a:moveTo>
                <a:lnTo>
                  <a:pt x="13716" y="6479503"/>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6" name="Rectangle 374"/>
          <p:cNvSpPr/>
          <p:nvPr/>
        </p:nvSpPr>
        <p:spPr>
          <a:xfrm rot="18900000" flipV="1">
            <a:off x="3922419" y="-965458"/>
            <a:ext cx="10287" cy="6493220"/>
          </a:xfrm>
          <a:custGeom>
            <a:avLst/>
            <a:gdLst/>
            <a:ahLst/>
            <a:cxnLst/>
            <a:rect l="l" t="t" r="r" b="b"/>
            <a:pathLst>
              <a:path w="13716" h="6493220">
                <a:moveTo>
                  <a:pt x="0" y="6493220"/>
                </a:moveTo>
                <a:lnTo>
                  <a:pt x="13716"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7" name="Teardrop 3"/>
          <p:cNvSpPr/>
          <p:nvPr/>
        </p:nvSpPr>
        <p:spPr>
          <a:xfrm rot="5400000" flipH="1" flipV="1">
            <a:off x="4755499"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8" name="Teardrop 3"/>
          <p:cNvSpPr/>
          <p:nvPr/>
        </p:nvSpPr>
        <p:spPr>
          <a:xfrm rot="5400000" flipH="1" flipV="1">
            <a:off x="-188163" y="297709"/>
            <a:ext cx="612648"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9" name="Teardrop 3"/>
          <p:cNvSpPr/>
          <p:nvPr/>
        </p:nvSpPr>
        <p:spPr>
          <a:xfrm rot="5400000" flipH="1" flipV="1">
            <a:off x="964068"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0" name="Teardrop 3"/>
          <p:cNvSpPr/>
          <p:nvPr/>
        </p:nvSpPr>
        <p:spPr>
          <a:xfrm rot="5400000" flipH="1" flipV="1">
            <a:off x="159597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1" name="Teardrop 3"/>
          <p:cNvSpPr/>
          <p:nvPr/>
        </p:nvSpPr>
        <p:spPr>
          <a:xfrm rot="5400000" flipH="1" flipV="1">
            <a:off x="2227879"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2" name="Teardrop 3"/>
          <p:cNvSpPr/>
          <p:nvPr/>
        </p:nvSpPr>
        <p:spPr>
          <a:xfrm rot="5400000" flipH="1" flipV="1">
            <a:off x="285978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3" name="Teardrop 3"/>
          <p:cNvSpPr/>
          <p:nvPr/>
        </p:nvSpPr>
        <p:spPr>
          <a:xfrm rot="5400000" flipH="1" flipV="1">
            <a:off x="3491688"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4" name="Teardrop 3"/>
          <p:cNvSpPr/>
          <p:nvPr/>
        </p:nvSpPr>
        <p:spPr>
          <a:xfrm rot="5400000" flipH="1" flipV="1">
            <a:off x="412359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5" name="Teardrop 3"/>
          <p:cNvSpPr/>
          <p:nvPr/>
        </p:nvSpPr>
        <p:spPr>
          <a:xfrm rot="5400000" flipH="1" flipV="1">
            <a:off x="6019308"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6" name="Teardrop 3"/>
          <p:cNvSpPr/>
          <p:nvPr/>
        </p:nvSpPr>
        <p:spPr>
          <a:xfrm rot="5400000" flipH="1" flipV="1">
            <a:off x="538740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7" name="Teardrop 3"/>
          <p:cNvSpPr/>
          <p:nvPr/>
        </p:nvSpPr>
        <p:spPr>
          <a:xfrm rot="5400000" flipH="1" flipV="1">
            <a:off x="7283119"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8" name="Teardrop 3"/>
          <p:cNvSpPr/>
          <p:nvPr/>
        </p:nvSpPr>
        <p:spPr>
          <a:xfrm rot="5400000" flipH="1" flipV="1">
            <a:off x="665121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9" name="Teardrop 3"/>
          <p:cNvSpPr/>
          <p:nvPr/>
        </p:nvSpPr>
        <p:spPr>
          <a:xfrm rot="5400000" flipH="1" flipV="1">
            <a:off x="8546927"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0" name="Teardrop 3"/>
          <p:cNvSpPr/>
          <p:nvPr/>
        </p:nvSpPr>
        <p:spPr>
          <a:xfrm rot="5400000" flipH="1" flipV="1">
            <a:off x="791502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1" name="Teardrop 3"/>
          <p:cNvSpPr/>
          <p:nvPr/>
        </p:nvSpPr>
        <p:spPr>
          <a:xfrm rot="5400000" flipH="1" flipV="1">
            <a:off x="332163" y="186122"/>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2" name="Oval 591"/>
          <p:cNvSpPr/>
          <p:nvPr/>
        </p:nvSpPr>
        <p:spPr>
          <a:xfrm>
            <a:off x="4998390"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 name="Oval 167"/>
          <p:cNvSpPr/>
          <p:nvPr/>
        </p:nvSpPr>
        <p:spPr>
          <a:xfrm>
            <a:off x="6" y="331699"/>
            <a:ext cx="70457" cy="4240302"/>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4" name="Oval 593"/>
          <p:cNvSpPr/>
          <p:nvPr/>
        </p:nvSpPr>
        <p:spPr>
          <a:xfrm>
            <a:off x="575053"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5" name="Oval 594"/>
          <p:cNvSpPr/>
          <p:nvPr/>
        </p:nvSpPr>
        <p:spPr>
          <a:xfrm>
            <a:off x="1206961"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6" name="Oval 595"/>
          <p:cNvSpPr/>
          <p:nvPr/>
        </p:nvSpPr>
        <p:spPr>
          <a:xfrm>
            <a:off x="1838865"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7" name="Oval 596"/>
          <p:cNvSpPr/>
          <p:nvPr/>
        </p:nvSpPr>
        <p:spPr>
          <a:xfrm>
            <a:off x="2470770"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8" name="Oval 597"/>
          <p:cNvSpPr/>
          <p:nvPr/>
        </p:nvSpPr>
        <p:spPr>
          <a:xfrm>
            <a:off x="3102676"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9" name="Oval 598"/>
          <p:cNvSpPr/>
          <p:nvPr/>
        </p:nvSpPr>
        <p:spPr>
          <a:xfrm>
            <a:off x="3734581"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0" name="Oval 599"/>
          <p:cNvSpPr/>
          <p:nvPr/>
        </p:nvSpPr>
        <p:spPr>
          <a:xfrm>
            <a:off x="4366485"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1" name="Oval 600"/>
          <p:cNvSpPr/>
          <p:nvPr/>
        </p:nvSpPr>
        <p:spPr>
          <a:xfrm>
            <a:off x="6262201"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2" name="Oval 601"/>
          <p:cNvSpPr/>
          <p:nvPr/>
        </p:nvSpPr>
        <p:spPr>
          <a:xfrm>
            <a:off x="5630296"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3" name="Oval 602"/>
          <p:cNvSpPr/>
          <p:nvPr/>
        </p:nvSpPr>
        <p:spPr>
          <a:xfrm>
            <a:off x="7526010"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 name="Oval 603"/>
          <p:cNvSpPr/>
          <p:nvPr/>
        </p:nvSpPr>
        <p:spPr>
          <a:xfrm>
            <a:off x="6894105"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5" name="Oval 604"/>
          <p:cNvSpPr/>
          <p:nvPr/>
        </p:nvSpPr>
        <p:spPr>
          <a:xfrm>
            <a:off x="8789820"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6" name="Oval 605"/>
          <p:cNvSpPr/>
          <p:nvPr/>
        </p:nvSpPr>
        <p:spPr>
          <a:xfrm>
            <a:off x="8157916" y="331700"/>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7" name="Teardrop 3"/>
          <p:cNvSpPr/>
          <p:nvPr/>
        </p:nvSpPr>
        <p:spPr>
          <a:xfrm rot="5400000" flipH="1" flipV="1">
            <a:off x="4439305"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8" name="Teardrop 3"/>
          <p:cNvSpPr/>
          <p:nvPr/>
        </p:nvSpPr>
        <p:spPr>
          <a:xfrm rot="5400000" flipH="1" flipV="1">
            <a:off x="647876"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9" name="Teardrop 3"/>
          <p:cNvSpPr/>
          <p:nvPr/>
        </p:nvSpPr>
        <p:spPr>
          <a:xfrm rot="5400000" flipH="1" flipV="1">
            <a:off x="127978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0" name="Teardrop 3"/>
          <p:cNvSpPr/>
          <p:nvPr/>
        </p:nvSpPr>
        <p:spPr>
          <a:xfrm rot="5400000" flipH="1" flipV="1">
            <a:off x="1911687"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1" name="Teardrop 3"/>
          <p:cNvSpPr/>
          <p:nvPr/>
        </p:nvSpPr>
        <p:spPr>
          <a:xfrm rot="5400000" flipH="1" flipV="1">
            <a:off x="254359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2" name="Teardrop 3"/>
          <p:cNvSpPr/>
          <p:nvPr/>
        </p:nvSpPr>
        <p:spPr>
          <a:xfrm rot="5400000" flipH="1" flipV="1">
            <a:off x="3175496"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3" name="Teardrop 3"/>
          <p:cNvSpPr/>
          <p:nvPr/>
        </p:nvSpPr>
        <p:spPr>
          <a:xfrm rot="5400000" flipH="1" flipV="1">
            <a:off x="380740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 name="Teardrop 3"/>
          <p:cNvSpPr/>
          <p:nvPr/>
        </p:nvSpPr>
        <p:spPr>
          <a:xfrm rot="5400000" flipH="1" flipV="1">
            <a:off x="5703116"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 name="Teardrop 3"/>
          <p:cNvSpPr/>
          <p:nvPr/>
        </p:nvSpPr>
        <p:spPr>
          <a:xfrm rot="5400000" flipH="1" flipV="1">
            <a:off x="507121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6" name="Teardrop 3"/>
          <p:cNvSpPr/>
          <p:nvPr/>
        </p:nvSpPr>
        <p:spPr>
          <a:xfrm rot="5400000" flipH="1" flipV="1">
            <a:off x="6966927"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7" name="Teardrop 3"/>
          <p:cNvSpPr/>
          <p:nvPr/>
        </p:nvSpPr>
        <p:spPr>
          <a:xfrm rot="5400000" flipH="1" flipV="1">
            <a:off x="633502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8" name="Teardrop 3"/>
          <p:cNvSpPr/>
          <p:nvPr/>
        </p:nvSpPr>
        <p:spPr>
          <a:xfrm rot="5400000" flipH="1" flipV="1">
            <a:off x="8230735"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9" name="Teardrop 3"/>
          <p:cNvSpPr/>
          <p:nvPr/>
        </p:nvSpPr>
        <p:spPr>
          <a:xfrm rot="5400000" flipH="1" flipV="1">
            <a:off x="759883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0" name="Teardrop 3"/>
          <p:cNvSpPr/>
          <p:nvPr/>
        </p:nvSpPr>
        <p:spPr>
          <a:xfrm rot="5400000" flipH="1" flipV="1">
            <a:off x="15971" y="60681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1" name="Teardrop 3"/>
          <p:cNvSpPr/>
          <p:nvPr/>
        </p:nvSpPr>
        <p:spPr>
          <a:xfrm rot="5400000" flipH="1" flipV="1">
            <a:off x="8745531" y="719117"/>
            <a:ext cx="595780" cy="201161"/>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2" name="Oval 621"/>
          <p:cNvSpPr/>
          <p:nvPr/>
        </p:nvSpPr>
        <p:spPr>
          <a:xfrm>
            <a:off x="5314993"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3" name="Oval 622"/>
          <p:cNvSpPr/>
          <p:nvPr/>
        </p:nvSpPr>
        <p:spPr>
          <a:xfrm>
            <a:off x="259757"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4" name="Oval 623"/>
          <p:cNvSpPr/>
          <p:nvPr/>
        </p:nvSpPr>
        <p:spPr>
          <a:xfrm>
            <a:off x="891661"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5" name="Oval 624"/>
          <p:cNvSpPr/>
          <p:nvPr/>
        </p:nvSpPr>
        <p:spPr>
          <a:xfrm>
            <a:off x="1523566"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6" name="Oval 625"/>
          <p:cNvSpPr/>
          <p:nvPr/>
        </p:nvSpPr>
        <p:spPr>
          <a:xfrm>
            <a:off x="2155472"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7" name="Oval 626"/>
          <p:cNvSpPr/>
          <p:nvPr/>
        </p:nvSpPr>
        <p:spPr>
          <a:xfrm>
            <a:off x="2787377"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8" name="Oval 627"/>
          <p:cNvSpPr/>
          <p:nvPr/>
        </p:nvSpPr>
        <p:spPr>
          <a:xfrm>
            <a:off x="3419281"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9" name="Oval 628"/>
          <p:cNvSpPr/>
          <p:nvPr/>
        </p:nvSpPr>
        <p:spPr>
          <a:xfrm>
            <a:off x="4051186"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0" name="Oval 629"/>
          <p:cNvSpPr/>
          <p:nvPr/>
        </p:nvSpPr>
        <p:spPr>
          <a:xfrm>
            <a:off x="4683092"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1" name="Oval 630"/>
          <p:cNvSpPr/>
          <p:nvPr/>
        </p:nvSpPr>
        <p:spPr>
          <a:xfrm>
            <a:off x="6578806"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2" name="Oval 631"/>
          <p:cNvSpPr/>
          <p:nvPr/>
        </p:nvSpPr>
        <p:spPr>
          <a:xfrm>
            <a:off x="5946901"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3" name="Oval 632"/>
          <p:cNvSpPr/>
          <p:nvPr/>
        </p:nvSpPr>
        <p:spPr>
          <a:xfrm>
            <a:off x="7842617"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 name="Oval 633"/>
          <p:cNvSpPr/>
          <p:nvPr/>
        </p:nvSpPr>
        <p:spPr>
          <a:xfrm>
            <a:off x="7210712"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5" name="Oval 860"/>
          <p:cNvSpPr/>
          <p:nvPr/>
        </p:nvSpPr>
        <p:spPr>
          <a:xfrm>
            <a:off x="9106419" y="758864"/>
            <a:ext cx="37583" cy="3538433"/>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6" name="Oval 635"/>
          <p:cNvSpPr/>
          <p:nvPr/>
        </p:nvSpPr>
        <p:spPr>
          <a:xfrm>
            <a:off x="8474521" y="75101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7" name="Teardrop 3"/>
          <p:cNvSpPr/>
          <p:nvPr/>
        </p:nvSpPr>
        <p:spPr>
          <a:xfrm rot="5400000" flipH="1" flipV="1">
            <a:off x="4592136" y="-86496"/>
            <a:ext cx="306986" cy="459487"/>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8" name="Teardrop 3"/>
          <p:cNvSpPr/>
          <p:nvPr/>
        </p:nvSpPr>
        <p:spPr>
          <a:xfrm rot="5400000" flipH="1" flipV="1">
            <a:off x="800708"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9" name="Teardrop 3"/>
          <p:cNvSpPr/>
          <p:nvPr/>
        </p:nvSpPr>
        <p:spPr>
          <a:xfrm rot="5400000" flipH="1" flipV="1">
            <a:off x="1432612"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0" name="Teardrop 3"/>
          <p:cNvSpPr/>
          <p:nvPr/>
        </p:nvSpPr>
        <p:spPr>
          <a:xfrm rot="5400000" flipH="1" flipV="1">
            <a:off x="2064518"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1" name="Teardrop 3"/>
          <p:cNvSpPr/>
          <p:nvPr/>
        </p:nvSpPr>
        <p:spPr>
          <a:xfrm rot="5400000" flipH="1" flipV="1">
            <a:off x="2696423"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2" name="Teardrop 3"/>
          <p:cNvSpPr/>
          <p:nvPr/>
        </p:nvSpPr>
        <p:spPr>
          <a:xfrm rot="5400000" flipH="1" flipV="1">
            <a:off x="3328328" y="-86496"/>
            <a:ext cx="306986" cy="459487"/>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3" name="Teardrop 3"/>
          <p:cNvSpPr/>
          <p:nvPr/>
        </p:nvSpPr>
        <p:spPr>
          <a:xfrm rot="5400000" flipH="1" flipV="1">
            <a:off x="3960232" y="-86496"/>
            <a:ext cx="306986" cy="459487"/>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4" name="Teardrop 3"/>
          <p:cNvSpPr/>
          <p:nvPr/>
        </p:nvSpPr>
        <p:spPr>
          <a:xfrm rot="5400000" flipH="1" flipV="1">
            <a:off x="5855948" y="-86496"/>
            <a:ext cx="306986" cy="459487"/>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5" name="Teardrop 3"/>
          <p:cNvSpPr/>
          <p:nvPr/>
        </p:nvSpPr>
        <p:spPr>
          <a:xfrm rot="5400000" flipH="1" flipV="1">
            <a:off x="5224043" y="-86496"/>
            <a:ext cx="306986" cy="459487"/>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6" name="Teardrop 3"/>
          <p:cNvSpPr/>
          <p:nvPr/>
        </p:nvSpPr>
        <p:spPr>
          <a:xfrm rot="5400000" flipH="1" flipV="1">
            <a:off x="7119758"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7" name="Teardrop 3"/>
          <p:cNvSpPr/>
          <p:nvPr/>
        </p:nvSpPr>
        <p:spPr>
          <a:xfrm rot="5400000" flipH="1" flipV="1">
            <a:off x="6487852"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8" name="Teardrop 3"/>
          <p:cNvSpPr/>
          <p:nvPr/>
        </p:nvSpPr>
        <p:spPr>
          <a:xfrm rot="5400000" flipH="1" flipV="1">
            <a:off x="8383567"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9" name="Teardrop 3"/>
          <p:cNvSpPr/>
          <p:nvPr/>
        </p:nvSpPr>
        <p:spPr>
          <a:xfrm rot="5400000" flipH="1" flipV="1">
            <a:off x="7751663"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0" name="Teardrop 3"/>
          <p:cNvSpPr/>
          <p:nvPr/>
        </p:nvSpPr>
        <p:spPr>
          <a:xfrm rot="5400000" flipH="1" flipV="1">
            <a:off x="168803" y="-86496"/>
            <a:ext cx="306986" cy="459487"/>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1" name="Teardrop 3"/>
          <p:cNvSpPr/>
          <p:nvPr/>
        </p:nvSpPr>
        <p:spPr>
          <a:xfrm rot="5400000" flipH="1" flipV="1">
            <a:off x="8894145" y="38462"/>
            <a:ext cx="298552" cy="201161"/>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2" name="Oval 881"/>
          <p:cNvSpPr/>
          <p:nvPr/>
        </p:nvSpPr>
        <p:spPr>
          <a:xfrm>
            <a:off x="259749" y="-10245"/>
            <a:ext cx="127315"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3" name="Oval 882"/>
          <p:cNvSpPr/>
          <p:nvPr/>
        </p:nvSpPr>
        <p:spPr>
          <a:xfrm>
            <a:off x="891653" y="-10245"/>
            <a:ext cx="127315" cy="84875"/>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4" name="Oval 883"/>
          <p:cNvSpPr/>
          <p:nvPr/>
        </p:nvSpPr>
        <p:spPr>
          <a:xfrm>
            <a:off x="1523560" y="-10245"/>
            <a:ext cx="7620440" cy="84875"/>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 name="Teardrop 3"/>
          <p:cNvSpPr/>
          <p:nvPr/>
        </p:nvSpPr>
        <p:spPr>
          <a:xfrm rot="5400000" flipH="1" flipV="1">
            <a:off x="4755499"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6" name="Teardrop 3"/>
          <p:cNvSpPr/>
          <p:nvPr/>
        </p:nvSpPr>
        <p:spPr>
          <a:xfrm rot="5400000" flipH="1" flipV="1">
            <a:off x="-188163" y="1143206"/>
            <a:ext cx="612648"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7" name="Teardrop 3"/>
          <p:cNvSpPr/>
          <p:nvPr/>
        </p:nvSpPr>
        <p:spPr>
          <a:xfrm rot="5400000" flipH="1" flipV="1">
            <a:off x="964068"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8" name="Teardrop 3"/>
          <p:cNvSpPr/>
          <p:nvPr/>
        </p:nvSpPr>
        <p:spPr>
          <a:xfrm rot="5400000" flipH="1" flipV="1">
            <a:off x="159597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9" name="Teardrop 3"/>
          <p:cNvSpPr/>
          <p:nvPr/>
        </p:nvSpPr>
        <p:spPr>
          <a:xfrm rot="5400000" flipH="1" flipV="1">
            <a:off x="2227879"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0" name="Teardrop 3"/>
          <p:cNvSpPr/>
          <p:nvPr/>
        </p:nvSpPr>
        <p:spPr>
          <a:xfrm rot="5400000" flipH="1" flipV="1">
            <a:off x="285978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1" name="Teardrop 3"/>
          <p:cNvSpPr/>
          <p:nvPr/>
        </p:nvSpPr>
        <p:spPr>
          <a:xfrm rot="5400000" flipH="1" flipV="1">
            <a:off x="3491688"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2" name="Teardrop 3"/>
          <p:cNvSpPr/>
          <p:nvPr/>
        </p:nvSpPr>
        <p:spPr>
          <a:xfrm rot="5400000" flipH="1" flipV="1">
            <a:off x="412359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3" name="Teardrop 3"/>
          <p:cNvSpPr/>
          <p:nvPr/>
        </p:nvSpPr>
        <p:spPr>
          <a:xfrm rot="5400000" flipH="1" flipV="1">
            <a:off x="6019308"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4" name="Teardrop 3"/>
          <p:cNvSpPr/>
          <p:nvPr/>
        </p:nvSpPr>
        <p:spPr>
          <a:xfrm rot="5400000" flipH="1" flipV="1">
            <a:off x="538740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5" name="Teardrop 3"/>
          <p:cNvSpPr/>
          <p:nvPr/>
        </p:nvSpPr>
        <p:spPr>
          <a:xfrm rot="5400000" flipH="1" flipV="1">
            <a:off x="7283119"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6" name="Teardrop 3"/>
          <p:cNvSpPr/>
          <p:nvPr/>
        </p:nvSpPr>
        <p:spPr>
          <a:xfrm rot="5400000" flipH="1" flipV="1">
            <a:off x="665121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7" name="Teardrop 3"/>
          <p:cNvSpPr/>
          <p:nvPr/>
        </p:nvSpPr>
        <p:spPr>
          <a:xfrm rot="5400000" flipH="1" flipV="1">
            <a:off x="8546927"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8" name="Teardrop 3"/>
          <p:cNvSpPr/>
          <p:nvPr/>
        </p:nvSpPr>
        <p:spPr>
          <a:xfrm rot="5400000" flipH="1" flipV="1">
            <a:off x="791502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9" name="Teardrop 3"/>
          <p:cNvSpPr/>
          <p:nvPr/>
        </p:nvSpPr>
        <p:spPr>
          <a:xfrm rot="5400000" flipH="1" flipV="1">
            <a:off x="332163" y="103162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0" name="Oval 669"/>
          <p:cNvSpPr/>
          <p:nvPr/>
        </p:nvSpPr>
        <p:spPr>
          <a:xfrm>
            <a:off x="4998390"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1" name="Oval 670"/>
          <p:cNvSpPr/>
          <p:nvPr/>
        </p:nvSpPr>
        <p:spPr>
          <a:xfrm>
            <a:off x="575053"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2" name="Oval 671"/>
          <p:cNvSpPr/>
          <p:nvPr/>
        </p:nvSpPr>
        <p:spPr>
          <a:xfrm>
            <a:off x="1206961"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3" name="Oval 672"/>
          <p:cNvSpPr/>
          <p:nvPr/>
        </p:nvSpPr>
        <p:spPr>
          <a:xfrm>
            <a:off x="1838865"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4" name="Oval 673"/>
          <p:cNvSpPr/>
          <p:nvPr/>
        </p:nvSpPr>
        <p:spPr>
          <a:xfrm>
            <a:off x="2470770"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5" name="Oval 674"/>
          <p:cNvSpPr/>
          <p:nvPr/>
        </p:nvSpPr>
        <p:spPr>
          <a:xfrm>
            <a:off x="3102676"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6" name="Oval 675"/>
          <p:cNvSpPr/>
          <p:nvPr/>
        </p:nvSpPr>
        <p:spPr>
          <a:xfrm>
            <a:off x="3734581"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7" name="Oval 676"/>
          <p:cNvSpPr/>
          <p:nvPr/>
        </p:nvSpPr>
        <p:spPr>
          <a:xfrm>
            <a:off x="4366485"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8" name="Oval 677"/>
          <p:cNvSpPr/>
          <p:nvPr/>
        </p:nvSpPr>
        <p:spPr>
          <a:xfrm>
            <a:off x="6262201"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9" name="Oval 678"/>
          <p:cNvSpPr/>
          <p:nvPr/>
        </p:nvSpPr>
        <p:spPr>
          <a:xfrm>
            <a:off x="5630296"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0" name="Oval 679"/>
          <p:cNvSpPr/>
          <p:nvPr/>
        </p:nvSpPr>
        <p:spPr>
          <a:xfrm>
            <a:off x="7526010"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1" name="Oval 680"/>
          <p:cNvSpPr/>
          <p:nvPr/>
        </p:nvSpPr>
        <p:spPr>
          <a:xfrm>
            <a:off x="6894105"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2" name="Oval 681"/>
          <p:cNvSpPr/>
          <p:nvPr/>
        </p:nvSpPr>
        <p:spPr>
          <a:xfrm>
            <a:off x="8789820"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3" name="Oval 682"/>
          <p:cNvSpPr/>
          <p:nvPr/>
        </p:nvSpPr>
        <p:spPr>
          <a:xfrm>
            <a:off x="8157916" y="117719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4" name="Teardrop 3"/>
          <p:cNvSpPr/>
          <p:nvPr/>
        </p:nvSpPr>
        <p:spPr>
          <a:xfrm rot="5400000" flipH="1" flipV="1">
            <a:off x="4439305"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5" name="Teardrop 3"/>
          <p:cNvSpPr/>
          <p:nvPr/>
        </p:nvSpPr>
        <p:spPr>
          <a:xfrm rot="5400000" flipH="1" flipV="1">
            <a:off x="647876"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6" name="Teardrop 3"/>
          <p:cNvSpPr/>
          <p:nvPr/>
        </p:nvSpPr>
        <p:spPr>
          <a:xfrm rot="5400000" flipH="1" flipV="1">
            <a:off x="127978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7" name="Teardrop 3"/>
          <p:cNvSpPr/>
          <p:nvPr/>
        </p:nvSpPr>
        <p:spPr>
          <a:xfrm rot="5400000" flipH="1" flipV="1">
            <a:off x="1911687"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8" name="Teardrop 3"/>
          <p:cNvSpPr/>
          <p:nvPr/>
        </p:nvSpPr>
        <p:spPr>
          <a:xfrm rot="5400000" flipH="1" flipV="1">
            <a:off x="254359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9" name="Teardrop 3"/>
          <p:cNvSpPr/>
          <p:nvPr/>
        </p:nvSpPr>
        <p:spPr>
          <a:xfrm rot="5400000" flipH="1" flipV="1">
            <a:off x="3175496"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0" name="Teardrop 3"/>
          <p:cNvSpPr/>
          <p:nvPr/>
        </p:nvSpPr>
        <p:spPr>
          <a:xfrm rot="5400000" flipH="1" flipV="1">
            <a:off x="380740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1" name="Teardrop 3"/>
          <p:cNvSpPr/>
          <p:nvPr/>
        </p:nvSpPr>
        <p:spPr>
          <a:xfrm rot="5400000" flipH="1" flipV="1">
            <a:off x="5703116"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2" name="Teardrop 3"/>
          <p:cNvSpPr/>
          <p:nvPr/>
        </p:nvSpPr>
        <p:spPr>
          <a:xfrm rot="5400000" flipH="1" flipV="1">
            <a:off x="507121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3" name="Teardrop 3"/>
          <p:cNvSpPr/>
          <p:nvPr/>
        </p:nvSpPr>
        <p:spPr>
          <a:xfrm rot="5400000" flipH="1" flipV="1">
            <a:off x="6966927"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4" name="Teardrop 3"/>
          <p:cNvSpPr/>
          <p:nvPr/>
        </p:nvSpPr>
        <p:spPr>
          <a:xfrm rot="5400000" flipH="1" flipV="1">
            <a:off x="633502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5" name="Teardrop 3"/>
          <p:cNvSpPr/>
          <p:nvPr/>
        </p:nvSpPr>
        <p:spPr>
          <a:xfrm rot="5400000" flipH="1" flipV="1">
            <a:off x="8230735"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6" name="Teardrop 3"/>
          <p:cNvSpPr/>
          <p:nvPr/>
        </p:nvSpPr>
        <p:spPr>
          <a:xfrm rot="5400000" flipH="1" flipV="1">
            <a:off x="759883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7" name="Teardrop 3"/>
          <p:cNvSpPr/>
          <p:nvPr/>
        </p:nvSpPr>
        <p:spPr>
          <a:xfrm rot="5400000" flipH="1" flipV="1">
            <a:off x="15971" y="1452308"/>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8" name="Teardrop 3"/>
          <p:cNvSpPr/>
          <p:nvPr/>
        </p:nvSpPr>
        <p:spPr>
          <a:xfrm rot="5400000" flipH="1" flipV="1">
            <a:off x="8745535" y="1564617"/>
            <a:ext cx="595781"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9" name="Oval 698"/>
          <p:cNvSpPr/>
          <p:nvPr/>
        </p:nvSpPr>
        <p:spPr>
          <a:xfrm>
            <a:off x="5314993"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0" name="Oval 699"/>
          <p:cNvSpPr/>
          <p:nvPr/>
        </p:nvSpPr>
        <p:spPr>
          <a:xfrm>
            <a:off x="259757"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1" name="Oval 700"/>
          <p:cNvSpPr/>
          <p:nvPr/>
        </p:nvSpPr>
        <p:spPr>
          <a:xfrm>
            <a:off x="891661"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2" name="Oval 701"/>
          <p:cNvSpPr/>
          <p:nvPr/>
        </p:nvSpPr>
        <p:spPr>
          <a:xfrm>
            <a:off x="1523566"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3" name="Oval 702"/>
          <p:cNvSpPr/>
          <p:nvPr/>
        </p:nvSpPr>
        <p:spPr>
          <a:xfrm>
            <a:off x="2155472"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4" name="Oval 703"/>
          <p:cNvSpPr/>
          <p:nvPr/>
        </p:nvSpPr>
        <p:spPr>
          <a:xfrm>
            <a:off x="2787377"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5" name="Oval 704"/>
          <p:cNvSpPr/>
          <p:nvPr/>
        </p:nvSpPr>
        <p:spPr>
          <a:xfrm>
            <a:off x="3419281"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6" name="Oval 705"/>
          <p:cNvSpPr/>
          <p:nvPr/>
        </p:nvSpPr>
        <p:spPr>
          <a:xfrm>
            <a:off x="4051186"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7" name="Oval 706"/>
          <p:cNvSpPr/>
          <p:nvPr/>
        </p:nvSpPr>
        <p:spPr>
          <a:xfrm>
            <a:off x="4683092"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8" name="Oval 707"/>
          <p:cNvSpPr/>
          <p:nvPr/>
        </p:nvSpPr>
        <p:spPr>
          <a:xfrm>
            <a:off x="6578806"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9" name="Oval 708"/>
          <p:cNvSpPr/>
          <p:nvPr/>
        </p:nvSpPr>
        <p:spPr>
          <a:xfrm>
            <a:off x="5946901"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0" name="Oval 709"/>
          <p:cNvSpPr/>
          <p:nvPr/>
        </p:nvSpPr>
        <p:spPr>
          <a:xfrm>
            <a:off x="7842617"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1" name="Oval 710"/>
          <p:cNvSpPr/>
          <p:nvPr/>
        </p:nvSpPr>
        <p:spPr>
          <a:xfrm>
            <a:off x="7210712"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2" name="Oval 711"/>
          <p:cNvSpPr/>
          <p:nvPr/>
        </p:nvSpPr>
        <p:spPr>
          <a:xfrm>
            <a:off x="8474521" y="159651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3" name="Teardrop 3"/>
          <p:cNvSpPr/>
          <p:nvPr/>
        </p:nvSpPr>
        <p:spPr>
          <a:xfrm rot="5400000" flipH="1" flipV="1">
            <a:off x="4755499"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4" name="Teardrop 3"/>
          <p:cNvSpPr/>
          <p:nvPr/>
        </p:nvSpPr>
        <p:spPr>
          <a:xfrm rot="5400000" flipH="1" flipV="1">
            <a:off x="-188163" y="1985804"/>
            <a:ext cx="612648"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5" name="Teardrop 3"/>
          <p:cNvSpPr/>
          <p:nvPr/>
        </p:nvSpPr>
        <p:spPr>
          <a:xfrm rot="5400000" flipH="1" flipV="1">
            <a:off x="964068"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6" name="Teardrop 3"/>
          <p:cNvSpPr/>
          <p:nvPr/>
        </p:nvSpPr>
        <p:spPr>
          <a:xfrm rot="5400000" flipH="1" flipV="1">
            <a:off x="159597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 name="Teardrop 3"/>
          <p:cNvSpPr/>
          <p:nvPr/>
        </p:nvSpPr>
        <p:spPr>
          <a:xfrm rot="5400000" flipH="1" flipV="1">
            <a:off x="2227879"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8" name="Teardrop 3"/>
          <p:cNvSpPr/>
          <p:nvPr/>
        </p:nvSpPr>
        <p:spPr>
          <a:xfrm rot="5400000" flipH="1" flipV="1">
            <a:off x="285978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9" name="Teardrop 3"/>
          <p:cNvSpPr/>
          <p:nvPr/>
        </p:nvSpPr>
        <p:spPr>
          <a:xfrm rot="5400000" flipH="1" flipV="1">
            <a:off x="3491688"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0" name="Teardrop 3"/>
          <p:cNvSpPr/>
          <p:nvPr/>
        </p:nvSpPr>
        <p:spPr>
          <a:xfrm rot="5400000" flipH="1" flipV="1">
            <a:off x="412359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1" name="Teardrop 3"/>
          <p:cNvSpPr/>
          <p:nvPr/>
        </p:nvSpPr>
        <p:spPr>
          <a:xfrm rot="5400000" flipH="1" flipV="1">
            <a:off x="6019308"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2" name="Teardrop 3"/>
          <p:cNvSpPr/>
          <p:nvPr/>
        </p:nvSpPr>
        <p:spPr>
          <a:xfrm rot="5400000" flipH="1" flipV="1">
            <a:off x="538740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3" name="Teardrop 3"/>
          <p:cNvSpPr/>
          <p:nvPr/>
        </p:nvSpPr>
        <p:spPr>
          <a:xfrm rot="5400000" flipH="1" flipV="1">
            <a:off x="7283119"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4" name="Teardrop 3"/>
          <p:cNvSpPr/>
          <p:nvPr/>
        </p:nvSpPr>
        <p:spPr>
          <a:xfrm rot="5400000" flipH="1" flipV="1">
            <a:off x="665121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5" name="Teardrop 3"/>
          <p:cNvSpPr/>
          <p:nvPr/>
        </p:nvSpPr>
        <p:spPr>
          <a:xfrm rot="5400000" flipH="1" flipV="1">
            <a:off x="8546927"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6" name="Teardrop 3"/>
          <p:cNvSpPr/>
          <p:nvPr/>
        </p:nvSpPr>
        <p:spPr>
          <a:xfrm rot="5400000" flipH="1" flipV="1">
            <a:off x="791502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7" name="Teardrop 3"/>
          <p:cNvSpPr/>
          <p:nvPr/>
        </p:nvSpPr>
        <p:spPr>
          <a:xfrm rot="5400000" flipH="1" flipV="1">
            <a:off x="332163" y="1874217"/>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8" name="Oval 727"/>
          <p:cNvSpPr/>
          <p:nvPr/>
        </p:nvSpPr>
        <p:spPr>
          <a:xfrm>
            <a:off x="4998390"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9" name="Oval 728"/>
          <p:cNvSpPr/>
          <p:nvPr/>
        </p:nvSpPr>
        <p:spPr>
          <a:xfrm>
            <a:off x="575053"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0" name="Oval 729"/>
          <p:cNvSpPr/>
          <p:nvPr/>
        </p:nvSpPr>
        <p:spPr>
          <a:xfrm>
            <a:off x="1206961"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1" name="Oval 730"/>
          <p:cNvSpPr/>
          <p:nvPr/>
        </p:nvSpPr>
        <p:spPr>
          <a:xfrm>
            <a:off x="1838865"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2" name="Oval 731"/>
          <p:cNvSpPr/>
          <p:nvPr/>
        </p:nvSpPr>
        <p:spPr>
          <a:xfrm>
            <a:off x="2470770"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3" name="Oval 732"/>
          <p:cNvSpPr/>
          <p:nvPr/>
        </p:nvSpPr>
        <p:spPr>
          <a:xfrm>
            <a:off x="3102676"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4" name="Oval 733"/>
          <p:cNvSpPr/>
          <p:nvPr/>
        </p:nvSpPr>
        <p:spPr>
          <a:xfrm>
            <a:off x="3734581"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5" name="Oval 734"/>
          <p:cNvSpPr/>
          <p:nvPr/>
        </p:nvSpPr>
        <p:spPr>
          <a:xfrm>
            <a:off x="4366485"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6" name="Oval 735"/>
          <p:cNvSpPr/>
          <p:nvPr/>
        </p:nvSpPr>
        <p:spPr>
          <a:xfrm>
            <a:off x="6262201"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7" name="Oval 736"/>
          <p:cNvSpPr/>
          <p:nvPr/>
        </p:nvSpPr>
        <p:spPr>
          <a:xfrm>
            <a:off x="5630296"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8" name="Oval 737"/>
          <p:cNvSpPr/>
          <p:nvPr/>
        </p:nvSpPr>
        <p:spPr>
          <a:xfrm>
            <a:off x="7526010"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9" name="Oval 738"/>
          <p:cNvSpPr/>
          <p:nvPr/>
        </p:nvSpPr>
        <p:spPr>
          <a:xfrm>
            <a:off x="6894105"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0" name="Oval 739"/>
          <p:cNvSpPr/>
          <p:nvPr/>
        </p:nvSpPr>
        <p:spPr>
          <a:xfrm>
            <a:off x="8789820"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1" name="Oval 740"/>
          <p:cNvSpPr/>
          <p:nvPr/>
        </p:nvSpPr>
        <p:spPr>
          <a:xfrm>
            <a:off x="8157916" y="2019795"/>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2" name="Teardrop 3"/>
          <p:cNvSpPr/>
          <p:nvPr/>
        </p:nvSpPr>
        <p:spPr>
          <a:xfrm rot="5400000" flipH="1" flipV="1">
            <a:off x="4439305"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3" name="Teardrop 3"/>
          <p:cNvSpPr/>
          <p:nvPr/>
        </p:nvSpPr>
        <p:spPr>
          <a:xfrm rot="5400000" flipH="1" flipV="1">
            <a:off x="647876"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4" name="Teardrop 3"/>
          <p:cNvSpPr/>
          <p:nvPr/>
        </p:nvSpPr>
        <p:spPr>
          <a:xfrm rot="5400000" flipH="1" flipV="1">
            <a:off x="127978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5" name="Teardrop 3"/>
          <p:cNvSpPr/>
          <p:nvPr/>
        </p:nvSpPr>
        <p:spPr>
          <a:xfrm rot="5400000" flipH="1" flipV="1">
            <a:off x="1911687"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6" name="Teardrop 3"/>
          <p:cNvSpPr/>
          <p:nvPr/>
        </p:nvSpPr>
        <p:spPr>
          <a:xfrm rot="5400000" flipH="1" flipV="1">
            <a:off x="254359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7" name="Teardrop 3"/>
          <p:cNvSpPr/>
          <p:nvPr/>
        </p:nvSpPr>
        <p:spPr>
          <a:xfrm rot="5400000" flipH="1" flipV="1">
            <a:off x="3175496"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8" name="Teardrop 3"/>
          <p:cNvSpPr/>
          <p:nvPr/>
        </p:nvSpPr>
        <p:spPr>
          <a:xfrm rot="5400000" flipH="1" flipV="1">
            <a:off x="380740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9" name="Teardrop 3"/>
          <p:cNvSpPr/>
          <p:nvPr/>
        </p:nvSpPr>
        <p:spPr>
          <a:xfrm rot="5400000" flipH="1" flipV="1">
            <a:off x="5703116"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0" name="Teardrop 3"/>
          <p:cNvSpPr/>
          <p:nvPr/>
        </p:nvSpPr>
        <p:spPr>
          <a:xfrm rot="5400000" flipH="1" flipV="1">
            <a:off x="507121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1" name="Teardrop 3"/>
          <p:cNvSpPr/>
          <p:nvPr/>
        </p:nvSpPr>
        <p:spPr>
          <a:xfrm rot="5400000" flipH="1" flipV="1">
            <a:off x="6966927"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2" name="Teardrop 3"/>
          <p:cNvSpPr/>
          <p:nvPr/>
        </p:nvSpPr>
        <p:spPr>
          <a:xfrm rot="5400000" flipH="1" flipV="1">
            <a:off x="633502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3" name="Teardrop 3"/>
          <p:cNvSpPr/>
          <p:nvPr/>
        </p:nvSpPr>
        <p:spPr>
          <a:xfrm rot="5400000" flipH="1" flipV="1">
            <a:off x="8230735"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4" name="Teardrop 3"/>
          <p:cNvSpPr/>
          <p:nvPr/>
        </p:nvSpPr>
        <p:spPr>
          <a:xfrm rot="5400000" flipH="1" flipV="1">
            <a:off x="759883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5" name="Teardrop 3"/>
          <p:cNvSpPr/>
          <p:nvPr/>
        </p:nvSpPr>
        <p:spPr>
          <a:xfrm rot="5400000" flipH="1" flipV="1">
            <a:off x="15971" y="229490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6" name="Teardrop 3"/>
          <p:cNvSpPr/>
          <p:nvPr/>
        </p:nvSpPr>
        <p:spPr>
          <a:xfrm rot="5400000" flipH="1" flipV="1">
            <a:off x="8745531" y="2407212"/>
            <a:ext cx="595780" cy="201161"/>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7" name="Oval 756"/>
          <p:cNvSpPr/>
          <p:nvPr/>
        </p:nvSpPr>
        <p:spPr>
          <a:xfrm>
            <a:off x="5314993"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8" name="Oval 757"/>
          <p:cNvSpPr/>
          <p:nvPr/>
        </p:nvSpPr>
        <p:spPr>
          <a:xfrm>
            <a:off x="259757"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9" name="Oval 758"/>
          <p:cNvSpPr/>
          <p:nvPr/>
        </p:nvSpPr>
        <p:spPr>
          <a:xfrm>
            <a:off x="891661"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0" name="Oval 759"/>
          <p:cNvSpPr/>
          <p:nvPr/>
        </p:nvSpPr>
        <p:spPr>
          <a:xfrm>
            <a:off x="1523566"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1" name="Oval 760"/>
          <p:cNvSpPr/>
          <p:nvPr/>
        </p:nvSpPr>
        <p:spPr>
          <a:xfrm>
            <a:off x="2155472"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2" name="Oval 761"/>
          <p:cNvSpPr/>
          <p:nvPr/>
        </p:nvSpPr>
        <p:spPr>
          <a:xfrm>
            <a:off x="2787377"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3" name="Oval 762"/>
          <p:cNvSpPr/>
          <p:nvPr/>
        </p:nvSpPr>
        <p:spPr>
          <a:xfrm>
            <a:off x="3419281"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4" name="Oval 763"/>
          <p:cNvSpPr/>
          <p:nvPr/>
        </p:nvSpPr>
        <p:spPr>
          <a:xfrm>
            <a:off x="4051186"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5" name="Oval 764"/>
          <p:cNvSpPr/>
          <p:nvPr/>
        </p:nvSpPr>
        <p:spPr>
          <a:xfrm>
            <a:off x="4683092"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6" name="Oval 765"/>
          <p:cNvSpPr/>
          <p:nvPr/>
        </p:nvSpPr>
        <p:spPr>
          <a:xfrm>
            <a:off x="6578806"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7" name="Oval 766"/>
          <p:cNvSpPr/>
          <p:nvPr/>
        </p:nvSpPr>
        <p:spPr>
          <a:xfrm>
            <a:off x="5946901"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8" name="Oval 767"/>
          <p:cNvSpPr/>
          <p:nvPr/>
        </p:nvSpPr>
        <p:spPr>
          <a:xfrm>
            <a:off x="7842617"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9" name="Oval 768"/>
          <p:cNvSpPr/>
          <p:nvPr/>
        </p:nvSpPr>
        <p:spPr>
          <a:xfrm>
            <a:off x="7210712"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0" name="Oval 769"/>
          <p:cNvSpPr/>
          <p:nvPr/>
        </p:nvSpPr>
        <p:spPr>
          <a:xfrm>
            <a:off x="8474521" y="243911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1" name="Teardrop 3"/>
          <p:cNvSpPr/>
          <p:nvPr/>
        </p:nvSpPr>
        <p:spPr>
          <a:xfrm rot="5400000" flipH="1" flipV="1">
            <a:off x="4755499"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2" name="Teardrop 3"/>
          <p:cNvSpPr/>
          <p:nvPr/>
        </p:nvSpPr>
        <p:spPr>
          <a:xfrm rot="5400000" flipH="1" flipV="1">
            <a:off x="-188163" y="2834477"/>
            <a:ext cx="612648"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Teardrop 3"/>
          <p:cNvSpPr/>
          <p:nvPr/>
        </p:nvSpPr>
        <p:spPr>
          <a:xfrm rot="5400000" flipH="1" flipV="1">
            <a:off x="964068"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4" name="Teardrop 3"/>
          <p:cNvSpPr/>
          <p:nvPr/>
        </p:nvSpPr>
        <p:spPr>
          <a:xfrm rot="5400000" flipH="1" flipV="1">
            <a:off x="159597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5" name="Teardrop 3"/>
          <p:cNvSpPr/>
          <p:nvPr/>
        </p:nvSpPr>
        <p:spPr>
          <a:xfrm rot="5400000" flipH="1" flipV="1">
            <a:off x="2227879"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6" name="Teardrop 3"/>
          <p:cNvSpPr/>
          <p:nvPr/>
        </p:nvSpPr>
        <p:spPr>
          <a:xfrm rot="5400000" flipH="1" flipV="1">
            <a:off x="285978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7" name="Teardrop 3"/>
          <p:cNvSpPr/>
          <p:nvPr/>
        </p:nvSpPr>
        <p:spPr>
          <a:xfrm rot="5400000" flipH="1" flipV="1">
            <a:off x="3491688"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8" name="Teardrop 3"/>
          <p:cNvSpPr/>
          <p:nvPr/>
        </p:nvSpPr>
        <p:spPr>
          <a:xfrm rot="5400000" flipH="1" flipV="1">
            <a:off x="412359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9" name="Teardrop 3"/>
          <p:cNvSpPr/>
          <p:nvPr/>
        </p:nvSpPr>
        <p:spPr>
          <a:xfrm rot="5400000" flipH="1" flipV="1">
            <a:off x="6019308"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0" name="Teardrop 3"/>
          <p:cNvSpPr/>
          <p:nvPr/>
        </p:nvSpPr>
        <p:spPr>
          <a:xfrm rot="5400000" flipH="1" flipV="1">
            <a:off x="538740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1" name="Teardrop 3"/>
          <p:cNvSpPr/>
          <p:nvPr/>
        </p:nvSpPr>
        <p:spPr>
          <a:xfrm rot="5400000" flipH="1" flipV="1">
            <a:off x="7283119"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2" name="Teardrop 3"/>
          <p:cNvSpPr/>
          <p:nvPr/>
        </p:nvSpPr>
        <p:spPr>
          <a:xfrm rot="5400000" flipH="1" flipV="1">
            <a:off x="665121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3" name="Teardrop 3"/>
          <p:cNvSpPr/>
          <p:nvPr/>
        </p:nvSpPr>
        <p:spPr>
          <a:xfrm rot="5400000" flipH="1" flipV="1">
            <a:off x="8546927"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4" name="Teardrop 3"/>
          <p:cNvSpPr/>
          <p:nvPr/>
        </p:nvSpPr>
        <p:spPr>
          <a:xfrm rot="5400000" flipH="1" flipV="1">
            <a:off x="791502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5" name="Teardrop 3"/>
          <p:cNvSpPr/>
          <p:nvPr/>
        </p:nvSpPr>
        <p:spPr>
          <a:xfrm rot="5400000" flipH="1" flipV="1">
            <a:off x="332163" y="272289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6" name="Oval 785"/>
          <p:cNvSpPr/>
          <p:nvPr/>
        </p:nvSpPr>
        <p:spPr>
          <a:xfrm>
            <a:off x="4998390"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7" name="Oval 786"/>
          <p:cNvSpPr/>
          <p:nvPr/>
        </p:nvSpPr>
        <p:spPr>
          <a:xfrm>
            <a:off x="575053"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8" name="Oval 787"/>
          <p:cNvSpPr/>
          <p:nvPr/>
        </p:nvSpPr>
        <p:spPr>
          <a:xfrm>
            <a:off x="1206961"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9" name="Oval 788"/>
          <p:cNvSpPr/>
          <p:nvPr/>
        </p:nvSpPr>
        <p:spPr>
          <a:xfrm>
            <a:off x="1838865"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0" name="Oval 789"/>
          <p:cNvSpPr/>
          <p:nvPr/>
        </p:nvSpPr>
        <p:spPr>
          <a:xfrm>
            <a:off x="2470770"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1" name="Oval 790"/>
          <p:cNvSpPr/>
          <p:nvPr/>
        </p:nvSpPr>
        <p:spPr>
          <a:xfrm>
            <a:off x="3102676"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2" name="Oval 791"/>
          <p:cNvSpPr/>
          <p:nvPr/>
        </p:nvSpPr>
        <p:spPr>
          <a:xfrm>
            <a:off x="3734581"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3" name="Oval 792"/>
          <p:cNvSpPr/>
          <p:nvPr/>
        </p:nvSpPr>
        <p:spPr>
          <a:xfrm>
            <a:off x="4366485"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4" name="Oval 793"/>
          <p:cNvSpPr/>
          <p:nvPr/>
        </p:nvSpPr>
        <p:spPr>
          <a:xfrm>
            <a:off x="6262201"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5" name="Oval 794"/>
          <p:cNvSpPr/>
          <p:nvPr/>
        </p:nvSpPr>
        <p:spPr>
          <a:xfrm>
            <a:off x="5630296"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6" name="Oval 795"/>
          <p:cNvSpPr/>
          <p:nvPr/>
        </p:nvSpPr>
        <p:spPr>
          <a:xfrm>
            <a:off x="7526010"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7" name="Oval 796"/>
          <p:cNvSpPr/>
          <p:nvPr/>
        </p:nvSpPr>
        <p:spPr>
          <a:xfrm>
            <a:off x="6894105"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8" name="Oval 797"/>
          <p:cNvSpPr/>
          <p:nvPr/>
        </p:nvSpPr>
        <p:spPr>
          <a:xfrm>
            <a:off x="8789820"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9" name="Oval 798"/>
          <p:cNvSpPr/>
          <p:nvPr/>
        </p:nvSpPr>
        <p:spPr>
          <a:xfrm>
            <a:off x="8157916" y="2868468"/>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0" name="Teardrop 3"/>
          <p:cNvSpPr/>
          <p:nvPr/>
        </p:nvSpPr>
        <p:spPr>
          <a:xfrm rot="5400000" flipH="1" flipV="1">
            <a:off x="4439305"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1" name="Teardrop 3"/>
          <p:cNvSpPr/>
          <p:nvPr/>
        </p:nvSpPr>
        <p:spPr>
          <a:xfrm rot="5400000" flipH="1" flipV="1">
            <a:off x="647876"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2" name="Teardrop 3"/>
          <p:cNvSpPr/>
          <p:nvPr/>
        </p:nvSpPr>
        <p:spPr>
          <a:xfrm rot="5400000" flipH="1" flipV="1">
            <a:off x="127978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3" name="Teardrop 3"/>
          <p:cNvSpPr/>
          <p:nvPr/>
        </p:nvSpPr>
        <p:spPr>
          <a:xfrm rot="5400000" flipH="1" flipV="1">
            <a:off x="1911687"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4" name="Teardrop 3"/>
          <p:cNvSpPr/>
          <p:nvPr/>
        </p:nvSpPr>
        <p:spPr>
          <a:xfrm rot="5400000" flipH="1" flipV="1">
            <a:off x="254359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5" name="Teardrop 3"/>
          <p:cNvSpPr/>
          <p:nvPr/>
        </p:nvSpPr>
        <p:spPr>
          <a:xfrm rot="5400000" flipH="1" flipV="1">
            <a:off x="3175496"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6" name="Teardrop 3"/>
          <p:cNvSpPr/>
          <p:nvPr/>
        </p:nvSpPr>
        <p:spPr>
          <a:xfrm rot="5400000" flipH="1" flipV="1">
            <a:off x="380740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7" name="Teardrop 3"/>
          <p:cNvSpPr/>
          <p:nvPr/>
        </p:nvSpPr>
        <p:spPr>
          <a:xfrm rot="5400000" flipH="1" flipV="1">
            <a:off x="5703116"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8" name="Teardrop 3"/>
          <p:cNvSpPr/>
          <p:nvPr/>
        </p:nvSpPr>
        <p:spPr>
          <a:xfrm rot="5400000" flipH="1" flipV="1">
            <a:off x="507121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9" name="Teardrop 3"/>
          <p:cNvSpPr/>
          <p:nvPr/>
        </p:nvSpPr>
        <p:spPr>
          <a:xfrm rot="5400000" flipH="1" flipV="1">
            <a:off x="6966927"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0" name="Teardrop 3"/>
          <p:cNvSpPr/>
          <p:nvPr/>
        </p:nvSpPr>
        <p:spPr>
          <a:xfrm rot="5400000" flipH="1" flipV="1">
            <a:off x="633502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1" name="Teardrop 3"/>
          <p:cNvSpPr/>
          <p:nvPr/>
        </p:nvSpPr>
        <p:spPr>
          <a:xfrm rot="5400000" flipH="1" flipV="1">
            <a:off x="8230735"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2" name="Teardrop 3"/>
          <p:cNvSpPr/>
          <p:nvPr/>
        </p:nvSpPr>
        <p:spPr>
          <a:xfrm rot="5400000" flipH="1" flipV="1">
            <a:off x="759883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3" name="Teardrop 3"/>
          <p:cNvSpPr/>
          <p:nvPr/>
        </p:nvSpPr>
        <p:spPr>
          <a:xfrm rot="5400000" flipH="1" flipV="1">
            <a:off x="15971" y="3145160"/>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4" name="Teardrop 3"/>
          <p:cNvSpPr/>
          <p:nvPr/>
        </p:nvSpPr>
        <p:spPr>
          <a:xfrm rot="5400000" flipH="1" flipV="1">
            <a:off x="8745535" y="3257469"/>
            <a:ext cx="595781"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5" name="Oval 814"/>
          <p:cNvSpPr/>
          <p:nvPr/>
        </p:nvSpPr>
        <p:spPr>
          <a:xfrm>
            <a:off x="5314993"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6" name="Oval 815"/>
          <p:cNvSpPr/>
          <p:nvPr/>
        </p:nvSpPr>
        <p:spPr>
          <a:xfrm>
            <a:off x="259757"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7" name="Oval 816"/>
          <p:cNvSpPr/>
          <p:nvPr/>
        </p:nvSpPr>
        <p:spPr>
          <a:xfrm>
            <a:off x="891661"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8" name="Oval 817"/>
          <p:cNvSpPr/>
          <p:nvPr/>
        </p:nvSpPr>
        <p:spPr>
          <a:xfrm>
            <a:off x="1523566"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 name="Oval 818"/>
          <p:cNvSpPr/>
          <p:nvPr/>
        </p:nvSpPr>
        <p:spPr>
          <a:xfrm>
            <a:off x="2155472"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 name="Oval 819"/>
          <p:cNvSpPr/>
          <p:nvPr/>
        </p:nvSpPr>
        <p:spPr>
          <a:xfrm>
            <a:off x="2787377"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1" name="Oval 820"/>
          <p:cNvSpPr/>
          <p:nvPr/>
        </p:nvSpPr>
        <p:spPr>
          <a:xfrm>
            <a:off x="3419281"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2" name="Oval 821"/>
          <p:cNvSpPr/>
          <p:nvPr/>
        </p:nvSpPr>
        <p:spPr>
          <a:xfrm>
            <a:off x="4051186"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3" name="Oval 822"/>
          <p:cNvSpPr/>
          <p:nvPr/>
        </p:nvSpPr>
        <p:spPr>
          <a:xfrm>
            <a:off x="4683092"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4" name="Oval 823"/>
          <p:cNvSpPr/>
          <p:nvPr/>
        </p:nvSpPr>
        <p:spPr>
          <a:xfrm>
            <a:off x="6578806"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Oval 824"/>
          <p:cNvSpPr/>
          <p:nvPr/>
        </p:nvSpPr>
        <p:spPr>
          <a:xfrm>
            <a:off x="5946901"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6" name="Oval 825"/>
          <p:cNvSpPr/>
          <p:nvPr/>
        </p:nvSpPr>
        <p:spPr>
          <a:xfrm>
            <a:off x="7842617"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7" name="Oval 826"/>
          <p:cNvSpPr/>
          <p:nvPr/>
        </p:nvSpPr>
        <p:spPr>
          <a:xfrm>
            <a:off x="7210712"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8" name="Oval 827"/>
          <p:cNvSpPr/>
          <p:nvPr/>
        </p:nvSpPr>
        <p:spPr>
          <a:xfrm>
            <a:off x="8474521" y="328936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9" name="Teardrop 3"/>
          <p:cNvSpPr/>
          <p:nvPr/>
        </p:nvSpPr>
        <p:spPr>
          <a:xfrm rot="5400000" flipH="1" flipV="1">
            <a:off x="4755499"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0" name="Teardrop 3"/>
          <p:cNvSpPr/>
          <p:nvPr/>
        </p:nvSpPr>
        <p:spPr>
          <a:xfrm rot="5400000" flipH="1" flipV="1">
            <a:off x="-188163" y="3678649"/>
            <a:ext cx="612648"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1" name="Teardrop 3"/>
          <p:cNvSpPr/>
          <p:nvPr/>
        </p:nvSpPr>
        <p:spPr>
          <a:xfrm rot="5400000" flipH="1" flipV="1">
            <a:off x="964068"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2" name="Teardrop 3"/>
          <p:cNvSpPr/>
          <p:nvPr/>
        </p:nvSpPr>
        <p:spPr>
          <a:xfrm rot="5400000" flipH="1" flipV="1">
            <a:off x="159597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3" name="Teardrop 3"/>
          <p:cNvSpPr/>
          <p:nvPr/>
        </p:nvSpPr>
        <p:spPr>
          <a:xfrm rot="5400000" flipH="1" flipV="1">
            <a:off x="2227879"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4" name="Teardrop 3"/>
          <p:cNvSpPr/>
          <p:nvPr/>
        </p:nvSpPr>
        <p:spPr>
          <a:xfrm rot="5400000" flipH="1" flipV="1">
            <a:off x="285978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5" name="Teardrop 3"/>
          <p:cNvSpPr/>
          <p:nvPr/>
        </p:nvSpPr>
        <p:spPr>
          <a:xfrm rot="5400000" flipH="1" flipV="1">
            <a:off x="3491688"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6" name="Teardrop 3"/>
          <p:cNvSpPr/>
          <p:nvPr/>
        </p:nvSpPr>
        <p:spPr>
          <a:xfrm rot="5400000" flipH="1" flipV="1">
            <a:off x="412359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7" name="Teardrop 3"/>
          <p:cNvSpPr/>
          <p:nvPr/>
        </p:nvSpPr>
        <p:spPr>
          <a:xfrm rot="5400000" flipH="1" flipV="1">
            <a:off x="6019308"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8" name="Teardrop 3"/>
          <p:cNvSpPr/>
          <p:nvPr/>
        </p:nvSpPr>
        <p:spPr>
          <a:xfrm rot="5400000" flipH="1" flipV="1">
            <a:off x="538740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9" name="Teardrop 3"/>
          <p:cNvSpPr/>
          <p:nvPr/>
        </p:nvSpPr>
        <p:spPr>
          <a:xfrm rot="5400000" flipH="1" flipV="1">
            <a:off x="7283119"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0" name="Teardrop 3"/>
          <p:cNvSpPr/>
          <p:nvPr/>
        </p:nvSpPr>
        <p:spPr>
          <a:xfrm rot="5400000" flipH="1" flipV="1">
            <a:off x="665121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1" name="Teardrop 3"/>
          <p:cNvSpPr/>
          <p:nvPr/>
        </p:nvSpPr>
        <p:spPr>
          <a:xfrm rot="5400000" flipH="1" flipV="1">
            <a:off x="8546927"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2" name="Teardrop 3"/>
          <p:cNvSpPr/>
          <p:nvPr/>
        </p:nvSpPr>
        <p:spPr>
          <a:xfrm rot="5400000" flipH="1" flipV="1">
            <a:off x="791502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3" name="Teardrop 3"/>
          <p:cNvSpPr/>
          <p:nvPr/>
        </p:nvSpPr>
        <p:spPr>
          <a:xfrm rot="5400000" flipH="1" flipV="1">
            <a:off x="332163" y="3567069"/>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4" name="Oval 843"/>
          <p:cNvSpPr/>
          <p:nvPr/>
        </p:nvSpPr>
        <p:spPr>
          <a:xfrm>
            <a:off x="4998390"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5" name="Oval 844"/>
          <p:cNvSpPr/>
          <p:nvPr/>
        </p:nvSpPr>
        <p:spPr>
          <a:xfrm>
            <a:off x="575053"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6" name="Oval 845"/>
          <p:cNvSpPr/>
          <p:nvPr/>
        </p:nvSpPr>
        <p:spPr>
          <a:xfrm>
            <a:off x="1206961"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7" name="Oval 846"/>
          <p:cNvSpPr/>
          <p:nvPr/>
        </p:nvSpPr>
        <p:spPr>
          <a:xfrm>
            <a:off x="1838865"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8" name="Oval 847"/>
          <p:cNvSpPr/>
          <p:nvPr/>
        </p:nvSpPr>
        <p:spPr>
          <a:xfrm>
            <a:off x="2470770"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 name="Oval 848"/>
          <p:cNvSpPr/>
          <p:nvPr/>
        </p:nvSpPr>
        <p:spPr>
          <a:xfrm>
            <a:off x="3102676"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0" name="Oval 849"/>
          <p:cNvSpPr/>
          <p:nvPr/>
        </p:nvSpPr>
        <p:spPr>
          <a:xfrm>
            <a:off x="3734581"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1" name="Oval 850"/>
          <p:cNvSpPr/>
          <p:nvPr/>
        </p:nvSpPr>
        <p:spPr>
          <a:xfrm>
            <a:off x="4366485"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2" name="Oval 851"/>
          <p:cNvSpPr/>
          <p:nvPr/>
        </p:nvSpPr>
        <p:spPr>
          <a:xfrm>
            <a:off x="6262201"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3" name="Oval 852"/>
          <p:cNvSpPr/>
          <p:nvPr/>
        </p:nvSpPr>
        <p:spPr>
          <a:xfrm>
            <a:off x="5630296"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4" name="Oval 853"/>
          <p:cNvSpPr/>
          <p:nvPr/>
        </p:nvSpPr>
        <p:spPr>
          <a:xfrm>
            <a:off x="7526010"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5" name="Oval 854"/>
          <p:cNvSpPr/>
          <p:nvPr/>
        </p:nvSpPr>
        <p:spPr>
          <a:xfrm>
            <a:off x="6894105"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6" name="Oval 855"/>
          <p:cNvSpPr/>
          <p:nvPr/>
        </p:nvSpPr>
        <p:spPr>
          <a:xfrm>
            <a:off x="8789820"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7" name="Oval 856"/>
          <p:cNvSpPr/>
          <p:nvPr/>
        </p:nvSpPr>
        <p:spPr>
          <a:xfrm>
            <a:off x="8157916" y="3712647"/>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8" name="Teardrop 3"/>
          <p:cNvSpPr/>
          <p:nvPr/>
        </p:nvSpPr>
        <p:spPr>
          <a:xfrm rot="5400000" flipH="1" flipV="1">
            <a:off x="4439305"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9" name="Teardrop 3"/>
          <p:cNvSpPr/>
          <p:nvPr/>
        </p:nvSpPr>
        <p:spPr>
          <a:xfrm rot="5400000" flipH="1" flipV="1">
            <a:off x="647876"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0" name="Teardrop 3"/>
          <p:cNvSpPr/>
          <p:nvPr/>
        </p:nvSpPr>
        <p:spPr>
          <a:xfrm rot="5400000" flipH="1" flipV="1">
            <a:off x="127978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1" name="Teardrop 3"/>
          <p:cNvSpPr/>
          <p:nvPr/>
        </p:nvSpPr>
        <p:spPr>
          <a:xfrm rot="5400000" flipH="1" flipV="1">
            <a:off x="1911687"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2" name="Teardrop 3"/>
          <p:cNvSpPr/>
          <p:nvPr/>
        </p:nvSpPr>
        <p:spPr>
          <a:xfrm rot="5400000" flipH="1" flipV="1">
            <a:off x="254359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3" name="Teardrop 3"/>
          <p:cNvSpPr/>
          <p:nvPr/>
        </p:nvSpPr>
        <p:spPr>
          <a:xfrm rot="5400000" flipH="1" flipV="1">
            <a:off x="3175496"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4" name="Teardrop 3"/>
          <p:cNvSpPr/>
          <p:nvPr/>
        </p:nvSpPr>
        <p:spPr>
          <a:xfrm rot="5400000" flipH="1" flipV="1">
            <a:off x="380740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5" name="Teardrop 3"/>
          <p:cNvSpPr/>
          <p:nvPr/>
        </p:nvSpPr>
        <p:spPr>
          <a:xfrm rot="5400000" flipH="1" flipV="1">
            <a:off x="5703116"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6" name="Teardrop 3"/>
          <p:cNvSpPr/>
          <p:nvPr/>
        </p:nvSpPr>
        <p:spPr>
          <a:xfrm rot="5400000" flipH="1" flipV="1">
            <a:off x="507121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7" name="Teardrop 3"/>
          <p:cNvSpPr/>
          <p:nvPr/>
        </p:nvSpPr>
        <p:spPr>
          <a:xfrm rot="5400000" flipH="1" flipV="1">
            <a:off x="6966927"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8" name="Teardrop 3"/>
          <p:cNvSpPr/>
          <p:nvPr/>
        </p:nvSpPr>
        <p:spPr>
          <a:xfrm rot="5400000" flipH="1" flipV="1">
            <a:off x="633502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9" name="Teardrop 3"/>
          <p:cNvSpPr/>
          <p:nvPr/>
        </p:nvSpPr>
        <p:spPr>
          <a:xfrm rot="5400000" flipH="1" flipV="1">
            <a:off x="8230735"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0" name="Teardrop 3"/>
          <p:cNvSpPr/>
          <p:nvPr/>
        </p:nvSpPr>
        <p:spPr>
          <a:xfrm rot="5400000" flipH="1" flipV="1">
            <a:off x="759883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1" name="Teardrop 3"/>
          <p:cNvSpPr/>
          <p:nvPr/>
        </p:nvSpPr>
        <p:spPr>
          <a:xfrm rot="5400000" flipH="1" flipV="1">
            <a:off x="15971" y="3991165"/>
            <a:ext cx="612648" cy="459487"/>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2" name="Teardrop 3"/>
          <p:cNvSpPr/>
          <p:nvPr/>
        </p:nvSpPr>
        <p:spPr>
          <a:xfrm rot="5400000" flipH="1" flipV="1">
            <a:off x="8745535" y="4103474"/>
            <a:ext cx="595781"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3" name="Oval 872"/>
          <p:cNvSpPr/>
          <p:nvPr/>
        </p:nvSpPr>
        <p:spPr>
          <a:xfrm>
            <a:off x="5314993"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4" name="Oval 873"/>
          <p:cNvSpPr/>
          <p:nvPr/>
        </p:nvSpPr>
        <p:spPr>
          <a:xfrm>
            <a:off x="259757"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5" name="Oval 874"/>
          <p:cNvSpPr/>
          <p:nvPr/>
        </p:nvSpPr>
        <p:spPr>
          <a:xfrm>
            <a:off x="891661"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6" name="Oval 875"/>
          <p:cNvSpPr/>
          <p:nvPr/>
        </p:nvSpPr>
        <p:spPr>
          <a:xfrm>
            <a:off x="1523566"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7" name="Oval 876"/>
          <p:cNvSpPr/>
          <p:nvPr/>
        </p:nvSpPr>
        <p:spPr>
          <a:xfrm>
            <a:off x="2155472"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8" name="Oval 877"/>
          <p:cNvSpPr/>
          <p:nvPr/>
        </p:nvSpPr>
        <p:spPr>
          <a:xfrm>
            <a:off x="2787377"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9" name="Oval 878"/>
          <p:cNvSpPr/>
          <p:nvPr/>
        </p:nvSpPr>
        <p:spPr>
          <a:xfrm>
            <a:off x="3419281"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 name="Oval 879"/>
          <p:cNvSpPr/>
          <p:nvPr/>
        </p:nvSpPr>
        <p:spPr>
          <a:xfrm>
            <a:off x="4051186"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1" name="Oval 880"/>
          <p:cNvSpPr/>
          <p:nvPr/>
        </p:nvSpPr>
        <p:spPr>
          <a:xfrm>
            <a:off x="4683092"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2" name="Oval 881"/>
          <p:cNvSpPr/>
          <p:nvPr/>
        </p:nvSpPr>
        <p:spPr>
          <a:xfrm>
            <a:off x="6578806"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3" name="Oval 882"/>
          <p:cNvSpPr/>
          <p:nvPr/>
        </p:nvSpPr>
        <p:spPr>
          <a:xfrm>
            <a:off x="5946901"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4" name="Oval 883"/>
          <p:cNvSpPr/>
          <p:nvPr/>
        </p:nvSpPr>
        <p:spPr>
          <a:xfrm>
            <a:off x="7842617"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5" name="Oval 884"/>
          <p:cNvSpPr/>
          <p:nvPr/>
        </p:nvSpPr>
        <p:spPr>
          <a:xfrm>
            <a:off x="7210712"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6" name="Oval 885"/>
          <p:cNvSpPr/>
          <p:nvPr/>
        </p:nvSpPr>
        <p:spPr>
          <a:xfrm>
            <a:off x="8474521" y="4135371"/>
            <a:ext cx="127313" cy="169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7" name="Teardrop 3"/>
          <p:cNvSpPr/>
          <p:nvPr/>
        </p:nvSpPr>
        <p:spPr>
          <a:xfrm rot="5400000" flipH="1" flipV="1">
            <a:off x="4948003" y="4253172"/>
            <a:ext cx="232840" cy="404831"/>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8" name="Teardrop 3"/>
          <p:cNvSpPr/>
          <p:nvPr/>
        </p:nvSpPr>
        <p:spPr>
          <a:xfrm rot="5400000" flipH="1" flipV="1">
            <a:off x="-11925" y="4351100"/>
            <a:ext cx="232840" cy="208987"/>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9" name="Teardrop 3"/>
          <p:cNvSpPr/>
          <p:nvPr/>
        </p:nvSpPr>
        <p:spPr>
          <a:xfrm rot="5400000" flipH="1" flipV="1">
            <a:off x="1156572"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0" name="Teardrop 3"/>
          <p:cNvSpPr/>
          <p:nvPr/>
        </p:nvSpPr>
        <p:spPr>
          <a:xfrm rot="5400000" flipH="1" flipV="1">
            <a:off x="1788477"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1" name="Teardrop 3"/>
          <p:cNvSpPr/>
          <p:nvPr/>
        </p:nvSpPr>
        <p:spPr>
          <a:xfrm rot="5400000" flipH="1" flipV="1">
            <a:off x="2420381"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2" name="Teardrop 3"/>
          <p:cNvSpPr/>
          <p:nvPr/>
        </p:nvSpPr>
        <p:spPr>
          <a:xfrm rot="5400000" flipH="1" flipV="1">
            <a:off x="3052288" y="4253172"/>
            <a:ext cx="232840" cy="404831"/>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3" name="Teardrop 3"/>
          <p:cNvSpPr/>
          <p:nvPr/>
        </p:nvSpPr>
        <p:spPr>
          <a:xfrm rot="5400000" flipH="1" flipV="1">
            <a:off x="3684193" y="4253172"/>
            <a:ext cx="232840" cy="404831"/>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4" name="Teardrop 3"/>
          <p:cNvSpPr/>
          <p:nvPr/>
        </p:nvSpPr>
        <p:spPr>
          <a:xfrm rot="5400000" flipH="1" flipV="1">
            <a:off x="4316097" y="4253172"/>
            <a:ext cx="232840" cy="404831"/>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5" name="Teardrop 3"/>
          <p:cNvSpPr/>
          <p:nvPr/>
        </p:nvSpPr>
        <p:spPr>
          <a:xfrm rot="5400000" flipH="1" flipV="1">
            <a:off x="6211812"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6" name="Teardrop 3"/>
          <p:cNvSpPr/>
          <p:nvPr/>
        </p:nvSpPr>
        <p:spPr>
          <a:xfrm rot="5400000" flipH="1" flipV="1">
            <a:off x="5579908" y="4253172"/>
            <a:ext cx="232840" cy="404831"/>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7" name="Teardrop 3"/>
          <p:cNvSpPr/>
          <p:nvPr/>
        </p:nvSpPr>
        <p:spPr>
          <a:xfrm rot="5400000" flipH="1" flipV="1">
            <a:off x="7475621"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8" name="Teardrop 3"/>
          <p:cNvSpPr/>
          <p:nvPr/>
        </p:nvSpPr>
        <p:spPr>
          <a:xfrm rot="5400000" flipH="1" flipV="1">
            <a:off x="6843717"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9" name="Teardrop 3"/>
          <p:cNvSpPr/>
          <p:nvPr/>
        </p:nvSpPr>
        <p:spPr>
          <a:xfrm rot="5400000" flipH="1" flipV="1">
            <a:off x="8739431"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0" name="Teardrop 3"/>
          <p:cNvSpPr/>
          <p:nvPr/>
        </p:nvSpPr>
        <p:spPr>
          <a:xfrm rot="5400000" flipH="1" flipV="1">
            <a:off x="8107527"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 name="Teardrop 3"/>
          <p:cNvSpPr/>
          <p:nvPr/>
        </p:nvSpPr>
        <p:spPr>
          <a:xfrm rot="5400000" flipH="1" flipV="1">
            <a:off x="520933" y="4253173"/>
            <a:ext cx="23284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2" name="Oval 1651"/>
          <p:cNvSpPr/>
          <p:nvPr/>
        </p:nvSpPr>
        <p:spPr>
          <a:xfrm>
            <a:off x="609466" y="4561320"/>
            <a:ext cx="8273247" cy="1068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3" name="Oval 902"/>
          <p:cNvSpPr/>
          <p:nvPr/>
        </p:nvSpPr>
        <p:spPr>
          <a:xfrm>
            <a:off x="534038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4" name="Oval 903"/>
          <p:cNvSpPr/>
          <p:nvPr/>
        </p:nvSpPr>
        <p:spPr>
          <a:xfrm>
            <a:off x="28310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5" name="Oval 904"/>
          <p:cNvSpPr/>
          <p:nvPr/>
        </p:nvSpPr>
        <p:spPr>
          <a:xfrm>
            <a:off x="91526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6" name="Oval 905"/>
          <p:cNvSpPr/>
          <p:nvPr/>
        </p:nvSpPr>
        <p:spPr>
          <a:xfrm>
            <a:off x="154742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7" name="Oval 906"/>
          <p:cNvSpPr/>
          <p:nvPr/>
        </p:nvSpPr>
        <p:spPr>
          <a:xfrm>
            <a:off x="217958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8" name="Oval 907"/>
          <p:cNvSpPr/>
          <p:nvPr/>
        </p:nvSpPr>
        <p:spPr>
          <a:xfrm>
            <a:off x="281174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9" name="Oval 908"/>
          <p:cNvSpPr/>
          <p:nvPr/>
        </p:nvSpPr>
        <p:spPr>
          <a:xfrm>
            <a:off x="344390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0" name="Oval 909"/>
          <p:cNvSpPr/>
          <p:nvPr/>
        </p:nvSpPr>
        <p:spPr>
          <a:xfrm>
            <a:off x="407606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1" name="Oval 910"/>
          <p:cNvSpPr/>
          <p:nvPr/>
        </p:nvSpPr>
        <p:spPr>
          <a:xfrm>
            <a:off x="470822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2" name="Oval 911"/>
          <p:cNvSpPr/>
          <p:nvPr/>
        </p:nvSpPr>
        <p:spPr>
          <a:xfrm>
            <a:off x="660470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3" name="Oval 912"/>
          <p:cNvSpPr/>
          <p:nvPr/>
        </p:nvSpPr>
        <p:spPr>
          <a:xfrm>
            <a:off x="597254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4" name="Oval 913"/>
          <p:cNvSpPr/>
          <p:nvPr/>
        </p:nvSpPr>
        <p:spPr>
          <a:xfrm>
            <a:off x="786902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5" name="Oval 914"/>
          <p:cNvSpPr/>
          <p:nvPr/>
        </p:nvSpPr>
        <p:spPr>
          <a:xfrm>
            <a:off x="723686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6" name="Oval 915"/>
          <p:cNvSpPr/>
          <p:nvPr/>
        </p:nvSpPr>
        <p:spPr>
          <a:xfrm>
            <a:off x="8501181" y="365858"/>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7" name="Oval 916"/>
          <p:cNvSpPr/>
          <p:nvPr/>
        </p:nvSpPr>
        <p:spPr>
          <a:xfrm>
            <a:off x="534038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8" name="Oval 917"/>
          <p:cNvSpPr/>
          <p:nvPr/>
        </p:nvSpPr>
        <p:spPr>
          <a:xfrm>
            <a:off x="28310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9" name="Oval 918"/>
          <p:cNvSpPr/>
          <p:nvPr/>
        </p:nvSpPr>
        <p:spPr>
          <a:xfrm>
            <a:off x="91526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0" name="Oval 919"/>
          <p:cNvSpPr/>
          <p:nvPr/>
        </p:nvSpPr>
        <p:spPr>
          <a:xfrm>
            <a:off x="154742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1" name="Oval 920"/>
          <p:cNvSpPr/>
          <p:nvPr/>
        </p:nvSpPr>
        <p:spPr>
          <a:xfrm>
            <a:off x="217958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2" name="Oval 921"/>
          <p:cNvSpPr/>
          <p:nvPr/>
        </p:nvSpPr>
        <p:spPr>
          <a:xfrm>
            <a:off x="281174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3" name="Oval 922"/>
          <p:cNvSpPr/>
          <p:nvPr/>
        </p:nvSpPr>
        <p:spPr>
          <a:xfrm>
            <a:off x="344390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4" name="Oval 923"/>
          <p:cNvSpPr/>
          <p:nvPr/>
        </p:nvSpPr>
        <p:spPr>
          <a:xfrm>
            <a:off x="407606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5" name="Oval 924"/>
          <p:cNvSpPr/>
          <p:nvPr/>
        </p:nvSpPr>
        <p:spPr>
          <a:xfrm>
            <a:off x="470822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6" name="Oval 925"/>
          <p:cNvSpPr/>
          <p:nvPr/>
        </p:nvSpPr>
        <p:spPr>
          <a:xfrm>
            <a:off x="660470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7" name="Oval 926"/>
          <p:cNvSpPr/>
          <p:nvPr/>
        </p:nvSpPr>
        <p:spPr>
          <a:xfrm>
            <a:off x="597254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8" name="Oval 927"/>
          <p:cNvSpPr/>
          <p:nvPr/>
        </p:nvSpPr>
        <p:spPr>
          <a:xfrm>
            <a:off x="786902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9" name="Oval 928"/>
          <p:cNvSpPr/>
          <p:nvPr/>
        </p:nvSpPr>
        <p:spPr>
          <a:xfrm>
            <a:off x="723686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0" name="Oval 929"/>
          <p:cNvSpPr/>
          <p:nvPr/>
        </p:nvSpPr>
        <p:spPr>
          <a:xfrm>
            <a:off x="8501181" y="121135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1" name="Oval 930"/>
          <p:cNvSpPr/>
          <p:nvPr/>
        </p:nvSpPr>
        <p:spPr>
          <a:xfrm>
            <a:off x="534038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2" name="Oval 931"/>
          <p:cNvSpPr/>
          <p:nvPr/>
        </p:nvSpPr>
        <p:spPr>
          <a:xfrm>
            <a:off x="28310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3" name="Oval 932"/>
          <p:cNvSpPr/>
          <p:nvPr/>
        </p:nvSpPr>
        <p:spPr>
          <a:xfrm>
            <a:off x="91526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4" name="Oval 933"/>
          <p:cNvSpPr/>
          <p:nvPr/>
        </p:nvSpPr>
        <p:spPr>
          <a:xfrm>
            <a:off x="154742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5" name="Oval 934"/>
          <p:cNvSpPr/>
          <p:nvPr/>
        </p:nvSpPr>
        <p:spPr>
          <a:xfrm>
            <a:off x="217958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6" name="Oval 935"/>
          <p:cNvSpPr/>
          <p:nvPr/>
        </p:nvSpPr>
        <p:spPr>
          <a:xfrm>
            <a:off x="281174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7" name="Oval 936"/>
          <p:cNvSpPr/>
          <p:nvPr/>
        </p:nvSpPr>
        <p:spPr>
          <a:xfrm>
            <a:off x="344390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8" name="Oval 937"/>
          <p:cNvSpPr/>
          <p:nvPr/>
        </p:nvSpPr>
        <p:spPr>
          <a:xfrm>
            <a:off x="407606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9" name="Oval 938"/>
          <p:cNvSpPr/>
          <p:nvPr/>
        </p:nvSpPr>
        <p:spPr>
          <a:xfrm>
            <a:off x="470822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0" name="Oval 939"/>
          <p:cNvSpPr/>
          <p:nvPr/>
        </p:nvSpPr>
        <p:spPr>
          <a:xfrm>
            <a:off x="660470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1" name="Oval 940"/>
          <p:cNvSpPr/>
          <p:nvPr/>
        </p:nvSpPr>
        <p:spPr>
          <a:xfrm>
            <a:off x="597254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2" name="Oval 941"/>
          <p:cNvSpPr/>
          <p:nvPr/>
        </p:nvSpPr>
        <p:spPr>
          <a:xfrm>
            <a:off x="786902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3" name="Oval 942"/>
          <p:cNvSpPr/>
          <p:nvPr/>
        </p:nvSpPr>
        <p:spPr>
          <a:xfrm>
            <a:off x="723686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4" name="Oval 943"/>
          <p:cNvSpPr/>
          <p:nvPr/>
        </p:nvSpPr>
        <p:spPr>
          <a:xfrm>
            <a:off x="8501181" y="2053953"/>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5" name="Oval 944"/>
          <p:cNvSpPr/>
          <p:nvPr/>
        </p:nvSpPr>
        <p:spPr>
          <a:xfrm>
            <a:off x="534038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6" name="Oval 945"/>
          <p:cNvSpPr/>
          <p:nvPr/>
        </p:nvSpPr>
        <p:spPr>
          <a:xfrm>
            <a:off x="28310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7" name="Oval 946"/>
          <p:cNvSpPr/>
          <p:nvPr/>
        </p:nvSpPr>
        <p:spPr>
          <a:xfrm>
            <a:off x="91526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8" name="Oval 947"/>
          <p:cNvSpPr/>
          <p:nvPr/>
        </p:nvSpPr>
        <p:spPr>
          <a:xfrm>
            <a:off x="154742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9" name="Oval 948"/>
          <p:cNvSpPr/>
          <p:nvPr/>
        </p:nvSpPr>
        <p:spPr>
          <a:xfrm>
            <a:off x="217958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0" name="Oval 949"/>
          <p:cNvSpPr/>
          <p:nvPr/>
        </p:nvSpPr>
        <p:spPr>
          <a:xfrm>
            <a:off x="281174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1" name="Oval 950"/>
          <p:cNvSpPr/>
          <p:nvPr/>
        </p:nvSpPr>
        <p:spPr>
          <a:xfrm>
            <a:off x="344390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2" name="Oval 951"/>
          <p:cNvSpPr/>
          <p:nvPr/>
        </p:nvSpPr>
        <p:spPr>
          <a:xfrm>
            <a:off x="407606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3" name="Oval 952"/>
          <p:cNvSpPr/>
          <p:nvPr/>
        </p:nvSpPr>
        <p:spPr>
          <a:xfrm>
            <a:off x="470822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4" name="Oval 953"/>
          <p:cNvSpPr/>
          <p:nvPr/>
        </p:nvSpPr>
        <p:spPr>
          <a:xfrm>
            <a:off x="660470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5" name="Oval 954"/>
          <p:cNvSpPr/>
          <p:nvPr/>
        </p:nvSpPr>
        <p:spPr>
          <a:xfrm>
            <a:off x="597254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6" name="Oval 955"/>
          <p:cNvSpPr/>
          <p:nvPr/>
        </p:nvSpPr>
        <p:spPr>
          <a:xfrm>
            <a:off x="786902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7" name="Oval 956"/>
          <p:cNvSpPr/>
          <p:nvPr/>
        </p:nvSpPr>
        <p:spPr>
          <a:xfrm>
            <a:off x="723686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8" name="Oval 957"/>
          <p:cNvSpPr/>
          <p:nvPr/>
        </p:nvSpPr>
        <p:spPr>
          <a:xfrm>
            <a:off x="8501181" y="2902626"/>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9" name="Oval 958"/>
          <p:cNvSpPr/>
          <p:nvPr/>
        </p:nvSpPr>
        <p:spPr>
          <a:xfrm>
            <a:off x="534038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0" name="Oval 959"/>
          <p:cNvSpPr/>
          <p:nvPr/>
        </p:nvSpPr>
        <p:spPr>
          <a:xfrm>
            <a:off x="28310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1" name="Oval 960"/>
          <p:cNvSpPr/>
          <p:nvPr/>
        </p:nvSpPr>
        <p:spPr>
          <a:xfrm>
            <a:off x="91526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2" name="Oval 961"/>
          <p:cNvSpPr/>
          <p:nvPr/>
        </p:nvSpPr>
        <p:spPr>
          <a:xfrm>
            <a:off x="154742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3" name="Oval 962"/>
          <p:cNvSpPr/>
          <p:nvPr/>
        </p:nvSpPr>
        <p:spPr>
          <a:xfrm>
            <a:off x="217958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4" name="Oval 963"/>
          <p:cNvSpPr/>
          <p:nvPr/>
        </p:nvSpPr>
        <p:spPr>
          <a:xfrm>
            <a:off x="281174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5" name="Oval 964"/>
          <p:cNvSpPr/>
          <p:nvPr/>
        </p:nvSpPr>
        <p:spPr>
          <a:xfrm>
            <a:off x="344390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6" name="Oval 965"/>
          <p:cNvSpPr/>
          <p:nvPr/>
        </p:nvSpPr>
        <p:spPr>
          <a:xfrm>
            <a:off x="407606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7" name="Oval 966"/>
          <p:cNvSpPr/>
          <p:nvPr/>
        </p:nvSpPr>
        <p:spPr>
          <a:xfrm>
            <a:off x="470822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8" name="Oval 967"/>
          <p:cNvSpPr/>
          <p:nvPr/>
        </p:nvSpPr>
        <p:spPr>
          <a:xfrm>
            <a:off x="660470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9" name="Oval 968"/>
          <p:cNvSpPr/>
          <p:nvPr/>
        </p:nvSpPr>
        <p:spPr>
          <a:xfrm>
            <a:off x="597254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0" name="Oval 969"/>
          <p:cNvSpPr/>
          <p:nvPr/>
        </p:nvSpPr>
        <p:spPr>
          <a:xfrm>
            <a:off x="786902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1" name="Oval 970"/>
          <p:cNvSpPr/>
          <p:nvPr/>
        </p:nvSpPr>
        <p:spPr>
          <a:xfrm>
            <a:off x="723686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2" name="Oval 971"/>
          <p:cNvSpPr/>
          <p:nvPr/>
        </p:nvSpPr>
        <p:spPr>
          <a:xfrm>
            <a:off x="8501181" y="3746805"/>
            <a:ext cx="75011" cy="100014"/>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2" name="Title 1"/>
          <p:cNvSpPr>
            <a:spLocks noGrp="1"/>
          </p:cNvSpPr>
          <p:nvPr>
            <p:ph type="title"/>
          </p:nvPr>
        </p:nvSpPr>
        <p:spPr>
          <a:xfrm>
            <a:off x="342901" y="4960137"/>
            <a:ext cx="58293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457951" y="4960137"/>
            <a:ext cx="2400300" cy="1463040"/>
          </a:xfrm>
        </p:spPr>
        <p:txBody>
          <a:bodyPr lIns="91440" tIns="45720" rIns="91440" bIns="4572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flipV="1">
            <a:off x="6290132" y="5264106"/>
            <a:ext cx="0" cy="9144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25080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7" y="585216"/>
            <a:ext cx="7290055"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91991" y="2286000"/>
            <a:ext cx="35661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5275289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7" y="585216"/>
            <a:ext cx="7290055" cy="149961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300" b="0" cap="none" baseline="0">
                <a:solidFill>
                  <a:schemeClr val="accent3"/>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8096" y="2967789"/>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1991" y="2179636"/>
            <a:ext cx="356616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3"/>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4491991" y="2967789"/>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pPr/>
              <a:t>11/10/2020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5617348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68096" y="2967789"/>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93167" y="2179636"/>
            <a:ext cx="356616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4493167" y="2967789"/>
            <a:ext cx="356616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0500D4B-414B-44C0-AE47-59A86DF5F26D}" type="datetimeFigureOut">
              <a:rPr lang="en-US" smtClean="0"/>
              <a:pPr/>
              <a:t>11/10/2020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4D3FD38-3A63-4E46-930D-F70D7B1F0E90}" type="slidenum">
              <a:rPr lang="en-IN" smtClean="0"/>
              <a:pPr/>
              <a:t>‹#›</a:t>
            </a:fld>
            <a:endParaRPr lang="en-IN"/>
          </a:p>
        </p:txBody>
      </p:sp>
    </p:spTree>
    <p:extLst>
      <p:ext uri="{BB962C8B-B14F-4D97-AF65-F5344CB8AC3E}">
        <p14:creationId xmlns:p14="http://schemas.microsoft.com/office/powerpoint/2010/main" val="185948543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pPr/>
              <a:t>11/10/2020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9543444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pPr/>
              <a:t>11/10/2020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60220315"/>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4286249" y="822960"/>
            <a:ext cx="4258819"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3474588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4960138"/>
            <a:ext cx="58293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9141715" cy="4572000"/>
          </a:xfrm>
          <a:solidFill>
            <a:schemeClr val="accent3">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457951" y="4960138"/>
            <a:ext cx="24003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pPr/>
              <a:t>‹#›</a:t>
            </a:fld>
            <a:endParaRPr lang="en-US" dirty="0"/>
          </a:p>
        </p:txBody>
      </p:sp>
      <p:cxnSp>
        <p:nvCxnSpPr>
          <p:cNvPr id="9" name="Straight Connector 8"/>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770458"/>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14927752"/>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7" y="762000"/>
            <a:ext cx="1971675"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42953" y="762000"/>
            <a:ext cx="5686425"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7" name="Straight Connector 6"/>
          <p:cNvCxnSpPr/>
          <p:nvPr/>
        </p:nvCxnSpPr>
        <p:spPr>
          <a:xfrm rot="5400000" flipV="1">
            <a:off x="7543800" y="173563"/>
            <a:ext cx="0" cy="6858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748763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15"/>
          <p:cNvGrpSpPr/>
          <p:nvPr/>
        </p:nvGrpSpPr>
        <p:grpSpPr>
          <a:xfrm>
            <a:off x="0" y="-8467"/>
            <a:ext cx="9144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2404535"/>
            <a:ext cx="5825203"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4050847"/>
            <a:ext cx="5825203"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2389651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26971374"/>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2" y="2700872"/>
            <a:ext cx="6447501"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2" y="4527448"/>
            <a:ext cx="6447501"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6766674"/>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2160589"/>
            <a:ext cx="3138027"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2160590"/>
            <a:ext cx="3138027"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000183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500D4B-414B-44C0-AE47-59A86DF5F26D}" type="datetimeFigureOut">
              <a:rPr lang="en-US" smtClean="0"/>
              <a:pPr/>
              <a:t>11/10/2020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4D3FD38-3A63-4E46-930D-F70D7B1F0E90}" type="slidenum">
              <a:rPr lang="en-IN" smtClean="0"/>
              <a:pPr/>
              <a:t>‹#›</a:t>
            </a:fld>
            <a:endParaRPr lang="en-IN"/>
          </a:p>
        </p:txBody>
      </p:sp>
    </p:spTree>
    <p:extLst>
      <p:ext uri="{BB962C8B-B14F-4D97-AF65-F5344CB8AC3E}">
        <p14:creationId xmlns:p14="http://schemas.microsoft.com/office/powerpoint/2010/main" val="1520138793"/>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17" y="2160984"/>
            <a:ext cx="3139217"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6817" y="2737259"/>
            <a:ext cx="31392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9" y="2160984"/>
            <a:ext cx="3139215"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16295" y="2737259"/>
            <a:ext cx="313921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pPr/>
              <a:t>11/10/2020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8104162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2" y="609601"/>
            <a:ext cx="6447501"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pPr/>
              <a:t>11/10/2020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937853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pPr/>
              <a:t>11/10/2020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06396697"/>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498605"/>
            <a:ext cx="2890896"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0349" y="514938"/>
            <a:ext cx="3385156"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777069"/>
            <a:ext cx="2890896"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11548778"/>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3" y="4800601"/>
            <a:ext cx="64475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2" y="609600"/>
            <a:ext cx="6447501"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08003" y="5367339"/>
            <a:ext cx="6447500"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pPr/>
              <a:t>‹#›</a:t>
            </a:fld>
            <a:endParaRPr lang="en-US" dirty="0"/>
          </a:p>
        </p:txBody>
      </p:sp>
      <p:sp>
        <p:nvSpPr>
          <p:cNvPr id="5" name="Date Placeholder 4"/>
          <p:cNvSpPr>
            <a:spLocks noGrp="1"/>
          </p:cNvSpPr>
          <p:nvPr>
            <p:ph type="dt" sz="half" idx="10"/>
          </p:nvPr>
        </p:nvSpPr>
        <p:spPr/>
        <p:txBody>
          <a:bodyPr/>
          <a:lstStyle/>
          <a:p>
            <a:fld id="{C7616CA0-919D-4A49-9C8A-62FDFB3A5183}" type="datetimeFigureOut">
              <a:rPr lang="en-US" smtClean="0"/>
              <a:pPr/>
              <a:t>11/10/2020</a:t>
            </a:fld>
            <a:endParaRPr lang="en-US" dirty="0"/>
          </a:p>
        </p:txBody>
      </p:sp>
    </p:spTree>
    <p:extLst>
      <p:ext uri="{BB962C8B-B14F-4D97-AF65-F5344CB8AC3E}">
        <p14:creationId xmlns:p14="http://schemas.microsoft.com/office/powerpoint/2010/main" val="1391502284"/>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2" y="609600"/>
            <a:ext cx="6447501"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2"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757367"/>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8"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5" y="3632200"/>
            <a:ext cx="5418393"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2" y="4470400"/>
            <a:ext cx="6447501"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406403" y="790379"/>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9" y="2886557"/>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56039560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2" y="1931988"/>
            <a:ext cx="6447501"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2" y="4527448"/>
            <a:ext cx="6447501"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83519653"/>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8" y="609600"/>
            <a:ext cx="6070601"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3"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2"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406403" y="790379"/>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9" y="2886557"/>
            <a:ext cx="4572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59735804"/>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1" y="609600"/>
            <a:ext cx="644115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4013200"/>
            <a:ext cx="6447503"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2" y="4527448"/>
            <a:ext cx="6447501"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2052836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00D4B-414B-44C0-AE47-59A86DF5F26D}" type="datetimeFigureOut">
              <a:rPr lang="en-US" smtClean="0"/>
              <a:pPr/>
              <a:t>11/10/2020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4D3FD38-3A63-4E46-930D-F70D7B1F0E90}" type="slidenum">
              <a:rPr lang="en-IN" smtClean="0"/>
              <a:pPr/>
              <a:t>‹#›</a:t>
            </a:fld>
            <a:endParaRPr lang="en-IN"/>
          </a:p>
        </p:txBody>
      </p:sp>
    </p:spTree>
    <p:extLst>
      <p:ext uri="{BB962C8B-B14F-4D97-AF65-F5344CB8AC3E}">
        <p14:creationId xmlns:p14="http://schemas.microsoft.com/office/powerpoint/2010/main" val="2632687810"/>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315619302"/>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62" y="609613"/>
            <a:ext cx="978557"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9" y="609600"/>
            <a:ext cx="5295113"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4100964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4"/>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D6EE87-EBD5-4F12-A48A-63ACA297AC8F}"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55657389"/>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D3794B-289A-4A80-97D7-111025398D45}"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98472748"/>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54"/>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9" y="4589479"/>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1255944"/>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1"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1"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3C6A301-0538-44EC-B09D-202E1042A48B}"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07479392"/>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30"/>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4"/>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4" y="1681164"/>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4"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789574A-8875-45EF-8EA2-3CAA0F7ABC4C}" type="datetimeFigureOut">
              <a:rPr lang="en-US" smtClean="0"/>
              <a:pPr/>
              <a:t>11/10/2020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90013110"/>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EF4D4C-5367-4C26-9E2B-D8088D7FCA81}" type="datetimeFigureOut">
              <a:rPr lang="en-US" smtClean="0"/>
              <a:pPr/>
              <a:t>11/10/2020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26371853"/>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pPr/>
              <a:t>11/10/2020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5633508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9"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41"/>
            <a:ext cx="462915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7623492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4286249" y="822960"/>
            <a:ext cx="4258819"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500D4B-414B-44C0-AE47-59A86DF5F26D}" type="datetimeFigureOut">
              <a:rPr lang="en-US" smtClean="0"/>
              <a:pPr/>
              <a:t>11/10/2020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D3FD38-3A63-4E46-930D-F70D7B1F0E90}" type="slidenum">
              <a:rPr lang="en-IN" smtClean="0"/>
              <a:pPr/>
              <a:t>‹#›</a:t>
            </a:fld>
            <a:endParaRPr lang="en-IN"/>
          </a:p>
        </p:txBody>
      </p:sp>
    </p:spTree>
    <p:extLst>
      <p:ext uri="{BB962C8B-B14F-4D97-AF65-F5344CB8AC3E}">
        <p14:creationId xmlns:p14="http://schemas.microsoft.com/office/powerpoint/2010/main" val="2459820675"/>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9"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391" y="987441"/>
            <a:ext cx="462915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29841" y="2057400"/>
            <a:ext cx="294917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pPr/>
              <a:t>11/10/2020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pPr/>
              <a:t>‹#›</a:t>
            </a:fld>
            <a:endParaRPr lang="en-US" dirty="0"/>
          </a:p>
        </p:txBody>
      </p:sp>
    </p:spTree>
    <p:extLst>
      <p:ext uri="{BB962C8B-B14F-4D97-AF65-F5344CB8AC3E}">
        <p14:creationId xmlns:p14="http://schemas.microsoft.com/office/powerpoint/2010/main" val="1644857295"/>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D73815-2707-4475-8F1A-B873CB631BB4}"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41892122"/>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7" y="365126"/>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2" y="365126"/>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4AFB99-0EAB-4182-AFF8-E214C82A68F6}" type="datetimeFigureOut">
              <a:rPr lang="en-US" smtClean="0"/>
              <a:pPr/>
              <a:t>11/10/2020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8860425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4960138"/>
            <a:ext cx="58293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9141715"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457951" y="4960138"/>
            <a:ext cx="24003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0500D4B-414B-44C0-AE47-59A86DF5F26D}" type="datetimeFigureOut">
              <a:rPr lang="en-US" smtClean="0"/>
              <a:pPr/>
              <a:t>11/10/2020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4D3FD38-3A63-4E46-930D-F70D7B1F0E90}" type="slidenum">
              <a:rPr lang="en-IN" smtClean="0"/>
              <a:pPr/>
              <a:t>‹#›</a:t>
            </a:fld>
            <a:endParaRPr lang="en-IN"/>
          </a:p>
        </p:txBody>
      </p:sp>
      <p:cxnSp>
        <p:nvCxnSpPr>
          <p:cNvPr id="8" name="Straight Connector 7"/>
          <p:cNvCxnSpPr/>
          <p:nvPr/>
        </p:nvCxnSpPr>
        <p:spPr>
          <a:xfrm flipV="1">
            <a:off x="629013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33741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theme" Target="../theme/theme6.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7.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7" y="585216"/>
            <a:ext cx="7290055"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8098" y="2286000"/>
            <a:ext cx="7290055"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8098"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0500D4B-414B-44C0-AE47-59A86DF5F26D}" type="datetimeFigureOut">
              <a:rPr lang="en-US" smtClean="0"/>
              <a:pPr/>
              <a:t>11/10/2020</a:t>
            </a:fld>
            <a:endParaRPr lang="en-IN"/>
          </a:p>
        </p:txBody>
      </p:sp>
      <p:sp>
        <p:nvSpPr>
          <p:cNvPr id="5" name="Footer Placeholder 4"/>
          <p:cNvSpPr>
            <a:spLocks noGrp="1"/>
          </p:cNvSpPr>
          <p:nvPr>
            <p:ph type="ftr" sz="quarter" idx="3"/>
          </p:nvPr>
        </p:nvSpPr>
        <p:spPr>
          <a:xfrm>
            <a:off x="3632201" y="6470704"/>
            <a:ext cx="4426095"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IN"/>
          </a:p>
        </p:txBody>
      </p:sp>
      <p:sp>
        <p:nvSpPr>
          <p:cNvPr id="6" name="Slide Number Placeholder 5"/>
          <p:cNvSpPr>
            <a:spLocks noGrp="1"/>
          </p:cNvSpPr>
          <p:nvPr>
            <p:ph type="sldNum" sz="quarter" idx="4"/>
          </p:nvPr>
        </p:nvSpPr>
        <p:spPr>
          <a:xfrm>
            <a:off x="8128000" y="6470704"/>
            <a:ext cx="730251"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4D3FD38-3A63-4E46-930D-F70D7B1F0E90}" type="slidenum">
              <a:rPr lang="en-IN" smtClean="0"/>
              <a:pPr/>
              <a:t>‹#›</a:t>
            </a:fld>
            <a:endParaRPr lang="en-IN"/>
          </a:p>
        </p:txBody>
      </p:sp>
      <p:cxnSp>
        <p:nvCxnSpPr>
          <p:cNvPr id="8" name="Straight Connector 7"/>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3543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7" y="585216"/>
            <a:ext cx="7290055"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8098" y="2286000"/>
            <a:ext cx="7290055"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8099"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11/10/2020</a:t>
            </a:fld>
            <a:endParaRPr lang="en-US" dirty="0"/>
          </a:p>
        </p:txBody>
      </p:sp>
      <p:sp>
        <p:nvSpPr>
          <p:cNvPr id="5" name="Footer Placeholder 4"/>
          <p:cNvSpPr>
            <a:spLocks noGrp="1"/>
          </p:cNvSpPr>
          <p:nvPr>
            <p:ph type="ftr" sz="quarter" idx="3"/>
          </p:nvPr>
        </p:nvSpPr>
        <p:spPr>
          <a:xfrm>
            <a:off x="3632201" y="6470704"/>
            <a:ext cx="4426095"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6470704"/>
            <a:ext cx="730251"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95994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7" y="585216"/>
            <a:ext cx="7290055"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8100" y="2286000"/>
            <a:ext cx="729005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8099"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11/10/2020</a:t>
            </a:fld>
            <a:endParaRPr lang="en-US" dirty="0"/>
          </a:p>
        </p:txBody>
      </p:sp>
      <p:sp>
        <p:nvSpPr>
          <p:cNvPr id="5" name="Footer Placeholder 4"/>
          <p:cNvSpPr>
            <a:spLocks noGrp="1"/>
          </p:cNvSpPr>
          <p:nvPr>
            <p:ph type="ftr" sz="quarter" idx="3"/>
          </p:nvPr>
        </p:nvSpPr>
        <p:spPr>
          <a:xfrm>
            <a:off x="3632201" y="6470704"/>
            <a:ext cx="4426095"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6470704"/>
            <a:ext cx="730251"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65896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7" y="585216"/>
            <a:ext cx="7290055"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8101" y="2286000"/>
            <a:ext cx="7290055"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8102"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11/10/2020</a:t>
            </a:fld>
            <a:endParaRPr lang="en-US" dirty="0"/>
          </a:p>
        </p:txBody>
      </p:sp>
      <p:sp>
        <p:nvSpPr>
          <p:cNvPr id="5" name="Footer Placeholder 4"/>
          <p:cNvSpPr>
            <a:spLocks noGrp="1"/>
          </p:cNvSpPr>
          <p:nvPr>
            <p:ph type="ftr" sz="quarter" idx="3"/>
          </p:nvPr>
        </p:nvSpPr>
        <p:spPr>
          <a:xfrm>
            <a:off x="3632201" y="6470704"/>
            <a:ext cx="4426095"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6470704"/>
            <a:ext cx="730251"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8" name="Straight Connector 7"/>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829460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ransition/>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7" y="585216"/>
            <a:ext cx="7290055"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8102" y="2286000"/>
            <a:ext cx="729005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8102" y="6470704"/>
            <a:ext cx="161560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smtClean="0"/>
              <a:pPr/>
              <a:t>11/10/2020</a:t>
            </a:fld>
            <a:endParaRPr lang="en-US" dirty="0"/>
          </a:p>
        </p:txBody>
      </p:sp>
      <p:sp>
        <p:nvSpPr>
          <p:cNvPr id="5" name="Footer Placeholder 4"/>
          <p:cNvSpPr>
            <a:spLocks noGrp="1"/>
          </p:cNvSpPr>
          <p:nvPr>
            <p:ph type="ftr" sz="quarter" idx="3"/>
          </p:nvPr>
        </p:nvSpPr>
        <p:spPr>
          <a:xfrm>
            <a:off x="3632201" y="6470704"/>
            <a:ext cx="4426095"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8128000" y="6470704"/>
            <a:ext cx="730251"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smtClean="0"/>
              <a:pPr/>
              <a:t>‹#›</a:t>
            </a:fld>
            <a:endParaRPr lang="en-US" dirty="0"/>
          </a:p>
        </p:txBody>
      </p:sp>
      <p:cxnSp>
        <p:nvCxnSpPr>
          <p:cNvPr id="7" name="Straight Connector 6"/>
          <p:cNvCxnSpPr/>
          <p:nvPr/>
        </p:nvCxnSpPr>
        <p:spPr>
          <a:xfrm flipV="1">
            <a:off x="571500" y="826324"/>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27583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ransition/>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3"/>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43"/>
          <p:cNvGrpSpPr/>
          <p:nvPr/>
        </p:nvGrpSpPr>
        <p:grpSpPr>
          <a:xfrm>
            <a:off x="0" y="-8467"/>
            <a:ext cx="9144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2" y="609601"/>
            <a:ext cx="6447501"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2" y="2160590"/>
            <a:ext cx="6447501"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49" y="6041374"/>
            <a:ext cx="683955"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0298CD5-6C1E-4009-B41F-6DF62E31D3BE}" type="datetimeFigureOut">
              <a:rPr lang="en-US" smtClean="0"/>
              <a:pPr/>
              <a:t>11/10/2020</a:t>
            </a:fld>
            <a:endParaRPr lang="en-US" dirty="0"/>
          </a:p>
        </p:txBody>
      </p:sp>
      <p:sp>
        <p:nvSpPr>
          <p:cNvPr id="5" name="Footer Placeholder 4"/>
          <p:cNvSpPr>
            <a:spLocks noGrp="1"/>
          </p:cNvSpPr>
          <p:nvPr>
            <p:ph type="ftr" sz="quarter" idx="3"/>
          </p:nvPr>
        </p:nvSpPr>
        <p:spPr>
          <a:xfrm>
            <a:off x="508002" y="6041374"/>
            <a:ext cx="472320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9" y="6041374"/>
            <a:ext cx="512504"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0474007"/>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30"/>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1" y="6356364"/>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98CD5-6C1E-4009-B41F-6DF62E31D3BE}" type="datetimeFigureOut">
              <a:rPr lang="en-US" smtClean="0"/>
              <a:pPr/>
              <a:t>11/10/2020</a:t>
            </a:fld>
            <a:endParaRPr lang="en-US" dirty="0"/>
          </a:p>
        </p:txBody>
      </p:sp>
      <p:sp>
        <p:nvSpPr>
          <p:cNvPr id="5" name="Footer Placeholder 4"/>
          <p:cNvSpPr>
            <a:spLocks noGrp="1"/>
          </p:cNvSpPr>
          <p:nvPr>
            <p:ph type="ftr" sz="quarter" idx="3"/>
          </p:nvPr>
        </p:nvSpPr>
        <p:spPr>
          <a:xfrm>
            <a:off x="3028951" y="6356364"/>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1" y="635636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4174071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5055199"/>
            <a:ext cx="5800736" cy="1463040"/>
          </a:xfrm>
        </p:spPr>
        <p:txBody>
          <a:bodyPr>
            <a:normAutofit/>
          </a:bodyPr>
          <a:lstStyle/>
          <a:p>
            <a:pPr algn="ctr"/>
            <a:r>
              <a:rPr lang="en-US" sz="3200" b="1" dirty="0" smtClean="0">
                <a:latin typeface="Californian FB" pitchFamily="18" charset="0"/>
                <a:ea typeface="BatangChe" pitchFamily="49" charset="-127"/>
                <a:cs typeface="Angsana New" pitchFamily="18" charset="-34"/>
              </a:rPr>
              <a:t>Abhivyakti website</a:t>
            </a:r>
            <a:endParaRPr lang="en-IN" sz="3200" b="1" dirty="0">
              <a:latin typeface="Californian FB" pitchFamily="18" charset="0"/>
              <a:ea typeface="BatangChe" pitchFamily="49" charset="-127"/>
              <a:cs typeface="Angsana New" pitchFamily="18" charset="-34"/>
            </a:endParaRPr>
          </a:p>
        </p:txBody>
      </p:sp>
      <p:sp>
        <p:nvSpPr>
          <p:cNvPr id="3" name="Subtitle 2"/>
          <p:cNvSpPr>
            <a:spLocks noGrp="1"/>
          </p:cNvSpPr>
          <p:nvPr>
            <p:ph type="subTitle" idx="1"/>
          </p:nvPr>
        </p:nvSpPr>
        <p:spPr>
          <a:xfrm>
            <a:off x="6429389" y="5000636"/>
            <a:ext cx="2400300" cy="1463040"/>
          </a:xfrm>
        </p:spPr>
        <p:txBody>
          <a:bodyPr>
            <a:normAutofit/>
          </a:bodyPr>
          <a:lstStyle/>
          <a:p>
            <a:r>
              <a:rPr lang="en-US" sz="2800" b="1" dirty="0" smtClean="0">
                <a:latin typeface="Californian FB" pitchFamily="18" charset="0"/>
              </a:rPr>
              <a:t>Gusani Mansi</a:t>
            </a:r>
            <a:endParaRPr lang="en-IN" sz="2800" b="1" dirty="0">
              <a:latin typeface="Californian FB" pitchFamily="18" charset="0"/>
            </a:endParaRPr>
          </a:p>
        </p:txBody>
      </p:sp>
    </p:spTree>
  </p:cSld>
  <p:clrMapOvr>
    <a:masterClrMapping/>
  </p:clrMapOvr>
  <p:transition advTm="4968"/>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085184"/>
            <a:ext cx="5829300" cy="1463040"/>
          </a:xfrm>
        </p:spPr>
        <p:txBody>
          <a:bodyPr>
            <a:normAutofit/>
          </a:bodyPr>
          <a:lstStyle/>
          <a:p>
            <a:r>
              <a:rPr lang="en-US" sz="3200" b="1" dirty="0" smtClean="0">
                <a:latin typeface="Californian FB" pitchFamily="18" charset="0"/>
              </a:rPr>
              <a:t>Technical Description</a:t>
            </a:r>
            <a:endParaRPr lang="en-IN" sz="3200" b="1" dirty="0">
              <a:latin typeface="Californian FB" pitchFamily="18"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332656"/>
            <a:ext cx="7518677" cy="6336704"/>
          </a:xfrm>
        </p:spPr>
        <p:txBody>
          <a:bodyPr>
            <a:normAutofit lnSpcReduction="10000"/>
          </a:bodyPr>
          <a:lstStyle/>
          <a:p>
            <a:pPr algn="just">
              <a:buClrTx/>
              <a:buFont typeface="Wingdings" pitchFamily="2" charset="2"/>
              <a:buChar char="v"/>
            </a:pPr>
            <a:r>
              <a:rPr lang="en-US" sz="2400" b="1" dirty="0" smtClean="0">
                <a:latin typeface="Century Schoolbook" pitchFamily="18" charset="0"/>
              </a:rPr>
              <a:t>Software Requirements:</a:t>
            </a:r>
            <a:r>
              <a:rPr lang="en-US" sz="2400" b="1" dirty="0" smtClean="0"/>
              <a:t> </a:t>
            </a:r>
          </a:p>
          <a:p>
            <a:pPr marL="0" indent="0" algn="just">
              <a:buClrTx/>
              <a:buNone/>
            </a:pPr>
            <a:endParaRPr lang="en-US" sz="2400" b="1" dirty="0" smtClean="0"/>
          </a:p>
          <a:p>
            <a:pPr marL="457200" indent="-457200" algn="just">
              <a:buClrTx/>
              <a:buAutoNum type="arabicPeriod"/>
            </a:pPr>
            <a:r>
              <a:rPr lang="en-US" dirty="0" smtClean="0"/>
              <a:t>Microsoft </a:t>
            </a:r>
            <a:r>
              <a:rPr lang="en-US" dirty="0"/>
              <a:t>Windows 98, 7, Vista Or Higher Operating </a:t>
            </a:r>
            <a:r>
              <a:rPr lang="en-US" dirty="0" smtClean="0"/>
              <a:t>System</a:t>
            </a:r>
          </a:p>
          <a:p>
            <a:pPr marL="457200" indent="-457200" algn="just">
              <a:buClrTx/>
              <a:buAutoNum type="arabicPeriod"/>
            </a:pPr>
            <a:r>
              <a:rPr lang="en-US" dirty="0"/>
              <a:t>Google Chrome, Mozilla Firefox, Microsoft </a:t>
            </a:r>
            <a:r>
              <a:rPr lang="en-US" dirty="0" smtClean="0"/>
              <a:t>Edge</a:t>
            </a:r>
          </a:p>
          <a:p>
            <a:pPr marL="457200" indent="-457200" algn="just">
              <a:buClrTx/>
              <a:buAutoNum type="arabicPeriod"/>
            </a:pPr>
            <a:r>
              <a:rPr lang="en-US" dirty="0"/>
              <a:t>Any Editor (i.e. Notepad++, Notepad</a:t>
            </a:r>
            <a:r>
              <a:rPr lang="en-US" dirty="0" smtClean="0"/>
              <a:t>,…)</a:t>
            </a:r>
          </a:p>
          <a:p>
            <a:pPr marL="457200" indent="-457200" algn="just">
              <a:buClrTx/>
              <a:buAutoNum type="arabicPeriod"/>
            </a:pPr>
            <a:r>
              <a:rPr lang="en-US" dirty="0"/>
              <a:t>PHP </a:t>
            </a:r>
            <a:r>
              <a:rPr lang="en-US" dirty="0" smtClean="0"/>
              <a:t>7.3.1</a:t>
            </a:r>
          </a:p>
          <a:p>
            <a:pPr marL="457200" indent="-457200" algn="just">
              <a:buClrTx/>
              <a:buAutoNum type="arabicPeriod"/>
            </a:pPr>
            <a:r>
              <a:rPr lang="en-US" dirty="0" err="1"/>
              <a:t>phpMyAdmin</a:t>
            </a:r>
            <a:r>
              <a:rPr lang="en-US" dirty="0"/>
              <a:t> </a:t>
            </a:r>
            <a:r>
              <a:rPr lang="en-US" dirty="0" smtClean="0"/>
              <a:t>4.9.1</a:t>
            </a:r>
          </a:p>
          <a:p>
            <a:pPr marL="457200" indent="-457200" algn="just">
              <a:buClrTx/>
              <a:buAutoNum type="arabicPeriod"/>
            </a:pPr>
            <a:r>
              <a:rPr lang="en-US" dirty="0"/>
              <a:t>Apache </a:t>
            </a:r>
            <a:r>
              <a:rPr lang="en-US" dirty="0" smtClean="0"/>
              <a:t>2.4.41</a:t>
            </a:r>
            <a:endParaRPr lang="en-US" sz="2000" dirty="0" smtClean="0"/>
          </a:p>
          <a:p>
            <a:pPr algn="just">
              <a:buNone/>
            </a:pPr>
            <a:endParaRPr lang="en-IN" sz="2000" b="1" dirty="0" smtClean="0">
              <a:latin typeface="Century Schoolbook" pitchFamily="18" charset="0"/>
            </a:endParaRPr>
          </a:p>
          <a:p>
            <a:pPr algn="just">
              <a:buClrTx/>
              <a:buFont typeface="Wingdings" pitchFamily="2" charset="2"/>
              <a:buChar char="v"/>
            </a:pPr>
            <a:r>
              <a:rPr lang="en-US" sz="2400" b="1" dirty="0" smtClean="0">
                <a:latin typeface="Century Schoolbook" pitchFamily="18" charset="0"/>
              </a:rPr>
              <a:t>Hardware Requirements:</a:t>
            </a:r>
          </a:p>
          <a:p>
            <a:pPr algn="just">
              <a:buClrTx/>
              <a:buFont typeface="Wingdings" pitchFamily="2" charset="2"/>
              <a:buChar char="v"/>
            </a:pPr>
            <a:endParaRPr lang="en-US" sz="2400" b="1" dirty="0">
              <a:latin typeface="Century Schoolbook" pitchFamily="18" charset="0"/>
            </a:endParaRPr>
          </a:p>
          <a:p>
            <a:pPr marL="457200" indent="-457200" algn="just">
              <a:buClrTx/>
              <a:buFont typeface="+mj-lt"/>
              <a:buAutoNum type="arabicPeriod"/>
            </a:pPr>
            <a:r>
              <a:rPr lang="en-US" dirty="0" smtClean="0"/>
              <a:t>512 </a:t>
            </a:r>
            <a:r>
              <a:rPr lang="en-US" dirty="0"/>
              <a:t>MB </a:t>
            </a:r>
            <a:r>
              <a:rPr lang="en-US" dirty="0" smtClean="0"/>
              <a:t>RAM</a:t>
            </a:r>
          </a:p>
          <a:p>
            <a:pPr marL="457200" indent="-457200" algn="just">
              <a:buClrTx/>
              <a:buFont typeface="+mj-lt"/>
              <a:buAutoNum type="arabicPeriod"/>
            </a:pPr>
            <a:r>
              <a:rPr lang="en-US" dirty="0" smtClean="0"/>
              <a:t>Intel </a:t>
            </a:r>
            <a:r>
              <a:rPr lang="en-US" dirty="0"/>
              <a:t>Pentium III Or Higher </a:t>
            </a:r>
            <a:r>
              <a:rPr lang="en-US" dirty="0" smtClean="0"/>
              <a:t>Processor</a:t>
            </a:r>
          </a:p>
          <a:p>
            <a:pPr marL="457200" indent="-457200" algn="just">
              <a:buClrTx/>
              <a:buFont typeface="+mj-lt"/>
              <a:buAutoNum type="arabicPeriod"/>
            </a:pPr>
            <a:r>
              <a:rPr lang="en-US" dirty="0"/>
              <a:t>HDD 90 GB Or Higher</a:t>
            </a:r>
            <a:endParaRPr lang="en-US" dirty="0" smtClean="0"/>
          </a:p>
          <a:p>
            <a:pPr marL="457200" indent="-457200" algn="just">
              <a:buAutoNum type="arabicPeriod"/>
            </a:pPr>
            <a:endParaRPr lang="en-IN" dirty="0" smtClean="0"/>
          </a:p>
          <a:p>
            <a:pPr algn="just">
              <a:buClrTx/>
              <a:buNone/>
            </a:pPr>
            <a:endParaRPr lang="en-US" b="1" dirty="0" smtClean="0">
              <a:latin typeface="Century Schoolbook" pitchFamily="18"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67544" y="4941168"/>
            <a:ext cx="5829300" cy="1770041"/>
          </a:xfrm>
        </p:spPr>
        <p:txBody>
          <a:bodyPr>
            <a:normAutofit/>
          </a:bodyPr>
          <a:lstStyle/>
          <a:p>
            <a:r>
              <a:rPr lang="en-US" sz="3200" dirty="0" smtClean="0">
                <a:latin typeface="Californian FB" pitchFamily="18" charset="0"/>
              </a:rPr>
              <a:t>System design and development</a:t>
            </a:r>
            <a:endParaRPr lang="en-IN" sz="3200" dirty="0">
              <a:latin typeface="Californian FB" pitchFamily="18"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04213" y="476672"/>
            <a:ext cx="8215371" cy="5666442"/>
          </a:xfrm>
        </p:spPr>
        <p:txBody>
          <a:bodyPr>
            <a:normAutofit/>
          </a:bodyPr>
          <a:lstStyle/>
          <a:p>
            <a:pPr marL="0" indent="0" algn="ctr">
              <a:buNone/>
            </a:pPr>
            <a:r>
              <a:rPr lang="en-US" sz="2800" dirty="0" smtClean="0"/>
              <a:t>USE CASE DIAGRAM</a:t>
            </a:r>
            <a:endParaRPr lang="en-IN" sz="2800" dirty="0"/>
          </a:p>
        </p:txBody>
      </p:sp>
      <p:pic>
        <p:nvPicPr>
          <p:cNvPr id="4" name="Picture 3" descr="E:\Mansi\Integrated_MCA-6th_Semester\User Defined Project-2\UseCase.png"/>
          <p:cNvPicPr/>
          <p:nvPr/>
        </p:nvPicPr>
        <p:blipFill>
          <a:blip r:embed="rId2">
            <a:extLst>
              <a:ext uri="{28A0092B-C50C-407E-A947-70E740481C1C}">
                <a14:useLocalDpi xmlns:a14="http://schemas.microsoft.com/office/drawing/2010/main" val="0"/>
              </a:ext>
            </a:extLst>
          </a:blip>
          <a:srcRect/>
          <a:stretch>
            <a:fillRect/>
          </a:stretch>
        </p:blipFill>
        <p:spPr bwMode="auto">
          <a:xfrm>
            <a:off x="971600" y="1484784"/>
            <a:ext cx="7272808" cy="5020610"/>
          </a:xfrm>
          <a:prstGeom prst="rect">
            <a:avLst/>
          </a:prstGeom>
          <a:noFill/>
          <a:ln>
            <a:noFill/>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116632"/>
            <a:ext cx="7661556" cy="6624736"/>
          </a:xfrm>
        </p:spPr>
        <p:txBody>
          <a:bodyPr>
            <a:noAutofit/>
          </a:bodyPr>
          <a:lstStyle/>
          <a:p>
            <a:pPr algn="ctr">
              <a:lnSpc>
                <a:spcPct val="100000"/>
              </a:lnSpc>
            </a:pPr>
            <a:r>
              <a:rPr lang="en-US" sz="2800" dirty="0" smtClean="0"/>
              <a:t>SEQUENCE DIAGRAM: SET THE PROFILE</a:t>
            </a:r>
            <a:endParaRPr lang="en-IN" sz="2800" dirty="0"/>
          </a:p>
        </p:txBody>
      </p:sp>
      <p:pic>
        <p:nvPicPr>
          <p:cNvPr id="4" name="Picture 3" descr="E:\Mansi\Integrated_MCA-5th_Semester\User Defined Project-1 (UDP-1)\SequenceProfile.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85824"/>
            <a:ext cx="6912768" cy="5639520"/>
          </a:xfrm>
          <a:prstGeom prst="rect">
            <a:avLst/>
          </a:prstGeom>
          <a:noFill/>
          <a:ln>
            <a:noFill/>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827584" y="116632"/>
            <a:ext cx="7661556" cy="6624736"/>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ctr">
              <a:lnSpc>
                <a:spcPct val="100000"/>
              </a:lnSpc>
            </a:pPr>
            <a:r>
              <a:rPr lang="en-US" sz="2800" dirty="0" smtClean="0"/>
              <a:t>SEQUENCE DIAGRAM: PUBLISH THE CONTENT</a:t>
            </a:r>
            <a:endParaRPr lang="en-IN" sz="2800" dirty="0"/>
          </a:p>
        </p:txBody>
      </p:sp>
      <p:pic>
        <p:nvPicPr>
          <p:cNvPr id="6" name="Picture 5" descr="E:\Mansi\Integrated_MCA-5th_Semester\User Defined Project-1 (UDP-1)\SequenceWrite.png"/>
          <p:cNvPicPr/>
          <p:nvPr/>
        </p:nvPicPr>
        <p:blipFill>
          <a:blip r:embed="rId2">
            <a:extLst>
              <a:ext uri="{28A0092B-C50C-407E-A947-70E740481C1C}">
                <a14:useLocalDpi xmlns:a14="http://schemas.microsoft.com/office/drawing/2010/main" val="0"/>
              </a:ext>
            </a:extLst>
          </a:blip>
          <a:srcRect/>
          <a:stretch>
            <a:fillRect/>
          </a:stretch>
        </p:blipFill>
        <p:spPr bwMode="auto">
          <a:xfrm>
            <a:off x="1115616" y="885825"/>
            <a:ext cx="6984776" cy="5711527"/>
          </a:xfrm>
          <a:prstGeom prst="rect">
            <a:avLst/>
          </a:prstGeom>
          <a:noFill/>
          <a:ln>
            <a:noFill/>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097" y="0"/>
            <a:ext cx="7590119" cy="6858000"/>
          </a:xfrm>
        </p:spPr>
        <p:txBody>
          <a:bodyPr>
            <a:normAutofit/>
          </a:bodyPr>
          <a:lstStyle/>
          <a:p>
            <a:pPr algn="ctr">
              <a:lnSpc>
                <a:spcPct val="110000"/>
              </a:lnSpc>
            </a:pPr>
            <a:r>
              <a:rPr lang="en-US" sz="2800" dirty="0" smtClean="0"/>
              <a:t>CLASS DIAGRAM</a:t>
            </a:r>
          </a:p>
          <a:p>
            <a:pPr algn="ctr">
              <a:lnSpc>
                <a:spcPct val="110000"/>
              </a:lnSpc>
            </a:pPr>
            <a:endParaRPr lang="en-IN" sz="2800" dirty="0" smtClean="0"/>
          </a:p>
        </p:txBody>
      </p:sp>
      <p:pic>
        <p:nvPicPr>
          <p:cNvPr id="4" name="Picture 3" descr="E:\Mansi\Integrated_MCA-6th_Semester\User Defined Project-2\Class.png"/>
          <p:cNvPicPr/>
          <p:nvPr/>
        </p:nvPicPr>
        <p:blipFill>
          <a:blip r:embed="rId2">
            <a:extLst>
              <a:ext uri="{28A0092B-C50C-407E-A947-70E740481C1C}">
                <a14:useLocalDpi xmlns:a14="http://schemas.microsoft.com/office/drawing/2010/main" val="0"/>
              </a:ext>
            </a:extLst>
          </a:blip>
          <a:srcRect/>
          <a:stretch>
            <a:fillRect/>
          </a:stretch>
        </p:blipFill>
        <p:spPr bwMode="auto">
          <a:xfrm>
            <a:off x="768096" y="597217"/>
            <a:ext cx="7590119" cy="6260783"/>
          </a:xfrm>
          <a:prstGeom prst="rect">
            <a:avLst/>
          </a:prstGeom>
          <a:noFill/>
          <a:ln>
            <a:noFill/>
          </a:ln>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097" y="0"/>
            <a:ext cx="7590119" cy="6858000"/>
          </a:xfrm>
        </p:spPr>
        <p:txBody>
          <a:bodyPr>
            <a:normAutofit/>
          </a:bodyPr>
          <a:lstStyle/>
          <a:p>
            <a:pPr algn="ctr">
              <a:lnSpc>
                <a:spcPct val="150000"/>
              </a:lnSpc>
            </a:pPr>
            <a:r>
              <a:rPr lang="en-US" sz="2800" dirty="0" smtClean="0"/>
              <a:t>ACTIVITY DIAGRAM</a:t>
            </a:r>
          </a:p>
          <a:p>
            <a:pPr algn="ctr">
              <a:lnSpc>
                <a:spcPct val="150000"/>
              </a:lnSpc>
            </a:pPr>
            <a:endParaRPr lang="en-US" sz="2800" dirty="0" smtClean="0"/>
          </a:p>
        </p:txBody>
      </p:sp>
      <p:pic>
        <p:nvPicPr>
          <p:cNvPr id="4" name="Picture 3" descr="E:\Mansi\Integrated_MCA-6th_Semester\User Defined Project-2\Activity.png"/>
          <p:cNvPicPr/>
          <p:nvPr/>
        </p:nvPicPr>
        <p:blipFill>
          <a:blip r:embed="rId2">
            <a:extLst>
              <a:ext uri="{28A0092B-C50C-407E-A947-70E740481C1C}">
                <a14:useLocalDpi xmlns:a14="http://schemas.microsoft.com/office/drawing/2010/main" val="0"/>
              </a:ext>
            </a:extLst>
          </a:blip>
          <a:srcRect/>
          <a:stretch>
            <a:fillRect/>
          </a:stretch>
        </p:blipFill>
        <p:spPr bwMode="auto">
          <a:xfrm>
            <a:off x="1475656" y="798994"/>
            <a:ext cx="6168741" cy="6059006"/>
          </a:xfrm>
          <a:prstGeom prst="rect">
            <a:avLst/>
          </a:prstGeom>
          <a:noFill/>
          <a:ln>
            <a:noFill/>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b="1" dirty="0" smtClean="0">
                <a:latin typeface="Californian FB" pitchFamily="18" charset="0"/>
              </a:rPr>
              <a:t>System testing</a:t>
            </a:r>
            <a:endParaRPr lang="en-IN" sz="3200" b="1" dirty="0">
              <a:latin typeface="Californian FB" pitchFamily="18" charset="0"/>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089791716"/>
              </p:ext>
            </p:extLst>
          </p:nvPr>
        </p:nvGraphicFramePr>
        <p:xfrm>
          <a:off x="2" y="260647"/>
          <a:ext cx="9143998" cy="6343026"/>
        </p:xfrm>
        <a:graphic>
          <a:graphicData uri="http://schemas.openxmlformats.org/drawingml/2006/table">
            <a:tbl>
              <a:tblPr firstRow="1" bandRow="1">
                <a:tableStyleId>{5C22544A-7EE6-4342-B048-85BDC9FD1C3A}</a:tableStyleId>
              </a:tblPr>
              <a:tblGrid>
                <a:gridCol w="676473">
                  <a:extLst>
                    <a:ext uri="{9D8B030D-6E8A-4147-A177-3AD203B41FA5}">
                      <a16:colId xmlns:a16="http://schemas.microsoft.com/office/drawing/2014/main" val="20000"/>
                    </a:ext>
                  </a:extLst>
                </a:gridCol>
                <a:gridCol w="2959421">
                  <a:extLst>
                    <a:ext uri="{9D8B030D-6E8A-4147-A177-3AD203B41FA5}">
                      <a16:colId xmlns:a16="http://schemas.microsoft.com/office/drawing/2014/main" val="20001"/>
                    </a:ext>
                  </a:extLst>
                </a:gridCol>
                <a:gridCol w="3168352">
                  <a:extLst>
                    <a:ext uri="{9D8B030D-6E8A-4147-A177-3AD203B41FA5}">
                      <a16:colId xmlns:a16="http://schemas.microsoft.com/office/drawing/2014/main" val="20002"/>
                    </a:ext>
                  </a:extLst>
                </a:gridCol>
                <a:gridCol w="2339752">
                  <a:extLst>
                    <a:ext uri="{9D8B030D-6E8A-4147-A177-3AD203B41FA5}">
                      <a16:colId xmlns:a16="http://schemas.microsoft.com/office/drawing/2014/main" val="20003"/>
                    </a:ext>
                  </a:extLst>
                </a:gridCol>
              </a:tblGrid>
              <a:tr h="358869">
                <a:tc>
                  <a:txBody>
                    <a:bodyPr/>
                    <a:lstStyle/>
                    <a:p>
                      <a:pPr marL="0" marR="0" lvl="0" algn="ctr">
                        <a:lnSpc>
                          <a:spcPct val="100000"/>
                        </a:lnSpc>
                        <a:spcBef>
                          <a:spcPts val="1200"/>
                        </a:spcBef>
                        <a:spcAft>
                          <a:spcPts val="12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No.</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0" marR="0" lvl="0" algn="ctr">
                        <a:lnSpc>
                          <a:spcPct val="100000"/>
                        </a:lnSpc>
                        <a:spcBef>
                          <a:spcPts val="1200"/>
                        </a:spcBef>
                        <a:spcAft>
                          <a:spcPts val="1200"/>
                        </a:spcAft>
                      </a:pPr>
                      <a:r>
                        <a:rPr lang="en-IN" sz="1200" b="1" dirty="0">
                          <a:effectLst/>
                          <a:latin typeface="Times,Bold"/>
                          <a:ea typeface="SimSun" panose="02010600030101010101" pitchFamily="2" charset="-122"/>
                          <a:cs typeface="Times,Bold"/>
                        </a:rPr>
                        <a:t>Test Case</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0" marR="0" lvl="0" algn="ctr">
                        <a:lnSpc>
                          <a:spcPct val="100000"/>
                        </a:lnSpc>
                        <a:spcBef>
                          <a:spcPts val="1200"/>
                        </a:spcBef>
                        <a:spcAft>
                          <a:spcPts val="1200"/>
                        </a:spcAft>
                      </a:pPr>
                      <a:r>
                        <a:rPr lang="en-IN" sz="1200" b="1" dirty="0">
                          <a:effectLst/>
                          <a:latin typeface="Times,Bold"/>
                          <a:ea typeface="SimSun" panose="02010600030101010101" pitchFamily="2" charset="-122"/>
                          <a:cs typeface="Times,Bold"/>
                        </a:rPr>
                        <a:t>Expected Output</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0" marR="0" lvl="0" algn="ctr">
                        <a:lnSpc>
                          <a:spcPct val="100000"/>
                        </a:lnSpc>
                        <a:spcBef>
                          <a:spcPts val="1200"/>
                        </a:spcBef>
                        <a:spcAft>
                          <a:spcPts val="1200"/>
                        </a:spcAft>
                      </a:pPr>
                      <a:r>
                        <a:rPr lang="en-IN" sz="1200" b="1" dirty="0">
                          <a:effectLst/>
                          <a:latin typeface="Times,Bold"/>
                          <a:ea typeface="SimSun" panose="02010600030101010101" pitchFamily="2" charset="-122"/>
                          <a:cs typeface="Times,Bold"/>
                        </a:rPr>
                        <a:t>Actual Output</a:t>
                      </a:r>
                      <a:endParaRPr lang="en-IN" sz="1200" dirty="0">
                        <a:effectLst/>
                        <a:latin typeface="Nimbus Roman No9 L"/>
                        <a:ea typeface="Bitstream Vera Sans"/>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36742">
                <a:tc>
                  <a:txBody>
                    <a:bodyPr/>
                    <a:lstStyle/>
                    <a:p>
                      <a:pPr marL="91440" marR="0" lvl="0" algn="ctr">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1.</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Sign In With Gmail Account And Password</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Work Appropriately</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Work Properly</a:t>
                      </a:r>
                      <a:endParaRPr lang="en-IN" sz="1200">
                        <a:effectLst/>
                        <a:latin typeface="Nimbus Roman No9 L"/>
                        <a:ea typeface="Bitstream Vera Sans"/>
                        <a:cs typeface="Times New Roman" panose="02020603050405020304" pitchFamily="18" charset="0"/>
                      </a:endParaRPr>
                    </a:p>
                  </a:txBody>
                  <a:tcPr marL="68580" marR="68580" marT="0" marB="0" anchor="ctr"/>
                </a:tc>
                <a:extLst>
                  <a:ext uri="{0D108BD9-81ED-4DB2-BD59-A6C34878D82A}">
                    <a16:rowId xmlns:a16="http://schemas.microsoft.com/office/drawing/2014/main" val="1704467656"/>
                  </a:ext>
                </a:extLst>
              </a:tr>
              <a:tr h="562236">
                <a:tc>
                  <a:txBody>
                    <a:bodyPr/>
                    <a:lstStyle/>
                    <a:p>
                      <a:pPr marL="91440" marR="0" lvl="0" algn="ctr">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Create And Modify The Profile</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Operations Work Perfectly</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Expected Output</a:t>
                      </a:r>
                      <a:endParaRPr lang="en-IN" sz="1200">
                        <a:effectLst/>
                        <a:latin typeface="Nimbus Roman No9 L"/>
                        <a:ea typeface="Bitstream Vera Sans"/>
                        <a:cs typeface="Times New Roman" panose="02020603050405020304" pitchFamily="18" charset="0"/>
                      </a:endParaRPr>
                    </a:p>
                  </a:txBody>
                  <a:tcPr marL="68580" marR="68580" marT="0" marB="0" anchor="ctr"/>
                </a:tc>
                <a:extLst>
                  <a:ext uri="{0D108BD9-81ED-4DB2-BD59-A6C34878D82A}">
                    <a16:rowId xmlns:a16="http://schemas.microsoft.com/office/drawing/2014/main" val="2428972259"/>
                  </a:ext>
                </a:extLst>
              </a:tr>
              <a:tr h="638588">
                <a:tc>
                  <a:txBody>
                    <a:bodyPr/>
                    <a:lstStyle/>
                    <a:p>
                      <a:pPr marL="91440" marR="0" lvl="0" algn="ctr">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3.</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Display All The Web Pages</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Work Properly</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a:effectLst/>
                          <a:latin typeface="Times New Roman" panose="02020603050405020304" pitchFamily="18" charset="0"/>
                          <a:ea typeface="Calibri" panose="020F0502020204030204" pitchFamily="34" charset="0"/>
                          <a:cs typeface="Times New Roman" panose="02020603050405020304" pitchFamily="18" charset="0"/>
                        </a:rPr>
                        <a:t>Work Efficiently</a:t>
                      </a:r>
                      <a:endParaRPr lang="en-IN" sz="1200">
                        <a:effectLst/>
                        <a:latin typeface="Nimbus Roman No9 L"/>
                        <a:ea typeface="Bitstream Vera Sans"/>
                        <a:cs typeface="Times New Roman" panose="02020603050405020304" pitchFamily="18" charset="0"/>
                      </a:endParaRPr>
                    </a:p>
                  </a:txBody>
                  <a:tcPr marL="68580" marR="68580" marT="0" marB="0" anchor="ctr"/>
                </a:tc>
                <a:extLst>
                  <a:ext uri="{0D108BD9-81ED-4DB2-BD59-A6C34878D82A}">
                    <a16:rowId xmlns:a16="http://schemas.microsoft.com/office/drawing/2014/main" val="2382152854"/>
                  </a:ext>
                </a:extLst>
              </a:tr>
              <a:tr h="574731">
                <a:tc>
                  <a:txBody>
                    <a:bodyPr/>
                    <a:lstStyle/>
                    <a:p>
                      <a:pPr marL="91440" marR="0" lvl="0" algn="ctr">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4.</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Publish The Contents</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Work Appropriately</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Work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Efficiently</a:t>
                      </a:r>
                      <a:endParaRPr lang="en-IN" sz="1200" dirty="0">
                        <a:effectLst/>
                        <a:latin typeface="Nimbus Roman No9 L"/>
                        <a:ea typeface="Bitstream Vera Sans"/>
                        <a:cs typeface="Times New Roman" panose="02020603050405020304" pitchFamily="18" charset="0"/>
                      </a:endParaRPr>
                    </a:p>
                  </a:txBody>
                  <a:tcPr marL="68580" marR="68580" marT="0" marB="0" anchor="ctr"/>
                </a:tc>
                <a:extLst>
                  <a:ext uri="{0D108BD9-81ED-4DB2-BD59-A6C34878D82A}">
                    <a16:rowId xmlns:a16="http://schemas.microsoft.com/office/drawing/2014/main" val="192177878"/>
                  </a:ext>
                </a:extLst>
              </a:tr>
              <a:tr h="638588">
                <a:tc>
                  <a:txBody>
                    <a:bodyPr/>
                    <a:lstStyle/>
                    <a:p>
                      <a:pPr marL="91440" marR="0" lvl="0" algn="ctr">
                        <a:lnSpc>
                          <a:spcPct val="150000"/>
                        </a:lnSpc>
                        <a:spcBef>
                          <a:spcPts val="600"/>
                        </a:spcBef>
                        <a:spcAft>
                          <a:spcPts val="60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5</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Add And Remove The Contents From The Library</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Perfectly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Managed By Database</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Expected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Output</a:t>
                      </a:r>
                      <a:endParaRPr lang="en-IN" sz="1200" dirty="0">
                        <a:effectLst/>
                        <a:latin typeface="Nimbus Roman No9 L"/>
                        <a:ea typeface="Bitstream Vera Sans"/>
                        <a:cs typeface="Times New Roman" panose="02020603050405020304" pitchFamily="18" charset="0"/>
                      </a:endParaRPr>
                    </a:p>
                  </a:txBody>
                  <a:tcPr marL="68580" marR="68580" marT="0" marB="0" anchor="ctr"/>
                </a:tc>
                <a:extLst>
                  <a:ext uri="{0D108BD9-81ED-4DB2-BD59-A6C34878D82A}">
                    <a16:rowId xmlns:a16="http://schemas.microsoft.com/office/drawing/2014/main" val="4223371654"/>
                  </a:ext>
                </a:extLst>
              </a:tr>
              <a:tr h="638588">
                <a:tc>
                  <a:txBody>
                    <a:bodyPr/>
                    <a:lstStyle/>
                    <a:p>
                      <a:pPr marL="91440" marR="0" lvl="0" algn="ctr">
                        <a:lnSpc>
                          <a:spcPct val="150000"/>
                        </a:lnSpc>
                        <a:spcBef>
                          <a:spcPts val="600"/>
                        </a:spcBef>
                        <a:spcAft>
                          <a:spcPts val="60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6</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Manage The Information Of Followers And Following </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Perfectly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Managed By Database </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Work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Appropriately</a:t>
                      </a:r>
                      <a:endParaRPr lang="en-IN" sz="1200" dirty="0">
                        <a:effectLst/>
                        <a:latin typeface="Nimbus Roman No9 L"/>
                        <a:ea typeface="Bitstream Vera Sans"/>
                        <a:cs typeface="Times New Roman" panose="02020603050405020304" pitchFamily="18" charset="0"/>
                      </a:endParaRPr>
                    </a:p>
                  </a:txBody>
                  <a:tcPr marL="68580" marR="68580" marT="0" marB="0" anchor="ctr"/>
                </a:tc>
                <a:extLst>
                  <a:ext uri="{0D108BD9-81ED-4DB2-BD59-A6C34878D82A}">
                    <a16:rowId xmlns:a16="http://schemas.microsoft.com/office/drawing/2014/main" val="2410562356"/>
                  </a:ext>
                </a:extLst>
              </a:tr>
              <a:tr h="638588">
                <a:tc>
                  <a:txBody>
                    <a:bodyPr/>
                    <a:lstStyle/>
                    <a:p>
                      <a:pPr marL="91440" marR="0" lvl="0" algn="ctr">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7</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Rating And Review Functionality</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Perfectly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Managed By Database</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Expected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Output</a:t>
                      </a:r>
                      <a:endParaRPr lang="en-IN" sz="1200" dirty="0">
                        <a:effectLst/>
                        <a:latin typeface="Nimbus Roman No9 L"/>
                        <a:ea typeface="Bitstream Vera Sans"/>
                        <a:cs typeface="Times New Roman" panose="02020603050405020304" pitchFamily="18" charset="0"/>
                      </a:endParaRPr>
                    </a:p>
                  </a:txBody>
                  <a:tcPr marL="68580" marR="68580" marT="0" marB="0" anchor="ctr"/>
                </a:tc>
                <a:extLst>
                  <a:ext uri="{0D108BD9-81ED-4DB2-BD59-A6C34878D82A}">
                    <a16:rowId xmlns:a16="http://schemas.microsoft.com/office/drawing/2014/main" val="3727748352"/>
                  </a:ext>
                </a:extLst>
              </a:tr>
              <a:tr h="552804">
                <a:tc>
                  <a:txBody>
                    <a:bodyPr/>
                    <a:lstStyle/>
                    <a:p>
                      <a:pPr marL="91440" marR="0" lvl="0" algn="ctr">
                        <a:lnSpc>
                          <a:spcPct val="150000"/>
                        </a:lnSpc>
                        <a:spcBef>
                          <a:spcPts val="600"/>
                        </a:spcBef>
                        <a:spcAft>
                          <a:spcPts val="60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8</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Notification Messages</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Work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Appropriately</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Work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Efficiently</a:t>
                      </a:r>
                      <a:endParaRPr lang="en-IN" sz="1200" dirty="0">
                        <a:effectLst/>
                        <a:latin typeface="Nimbus Roman No9 L"/>
                        <a:ea typeface="Bitstream Vera Sans"/>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568465">
                <a:tc>
                  <a:txBody>
                    <a:bodyPr/>
                    <a:lstStyle/>
                    <a:p>
                      <a:pPr marL="91440" marR="0" lvl="0" algn="ctr">
                        <a:lnSpc>
                          <a:spcPct val="150000"/>
                        </a:lnSpc>
                        <a:spcBef>
                          <a:spcPts val="600"/>
                        </a:spcBef>
                        <a:spcAft>
                          <a:spcPts val="600"/>
                        </a:spcAft>
                      </a:pP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9</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All The Validations</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Good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Performance</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Work Properly</a:t>
                      </a:r>
                      <a:endParaRPr lang="en-IN" sz="1200" dirty="0">
                        <a:effectLst/>
                        <a:latin typeface="Nimbus Roman No9 L"/>
                        <a:ea typeface="Bitstream Vera Sans"/>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528505">
                <a:tc>
                  <a:txBody>
                    <a:bodyPr/>
                    <a:lstStyle/>
                    <a:p>
                      <a:pPr marL="91440" marR="0" lvl="0" algn="ctr">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200" dirty="0" smtClean="0">
                          <a:effectLst/>
                          <a:latin typeface="Times New Roman" panose="02020603050405020304" pitchFamily="18" charset="0"/>
                          <a:ea typeface="Calibri" panose="020F0502020204030204" pitchFamily="34" charset="0"/>
                          <a:cs typeface="Times New Roman" panose="02020603050405020304" pitchFamily="18" charset="0"/>
                        </a:rPr>
                        <a:t>10</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Database Connectivity</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All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Queries Work Perfectly</a:t>
                      </a:r>
                      <a:endParaRPr lang="en-IN" sz="1200" dirty="0">
                        <a:effectLst/>
                        <a:latin typeface="Nimbus Roman No9 L"/>
                        <a:ea typeface="Bitstream Vera Sans"/>
                        <a:cs typeface="Times New Roman" panose="02020603050405020304" pitchFamily="18" charset="0"/>
                      </a:endParaRPr>
                    </a:p>
                  </a:txBody>
                  <a:tcPr marL="68580" marR="68580" marT="0" marB="0" anchor="ctr"/>
                </a:tc>
                <a:tc>
                  <a:txBody>
                    <a:bodyPr/>
                    <a:lstStyle/>
                    <a:p>
                      <a:pPr marL="91440" marR="0" lvl="0" algn="l">
                        <a:lnSpc>
                          <a:spcPct val="150000"/>
                        </a:lnSpc>
                        <a:spcBef>
                          <a:spcPts val="600"/>
                        </a:spcBef>
                        <a:spcAft>
                          <a:spcPts val="6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400" dirty="0" smtClean="0">
                          <a:effectLst/>
                          <a:latin typeface="Times New Roman" panose="02020603050405020304" pitchFamily="18" charset="0"/>
                          <a:ea typeface="Calibri" panose="020F0502020204030204" pitchFamily="34" charset="0"/>
                          <a:cs typeface="Times New Roman" panose="02020603050405020304" pitchFamily="18" charset="0"/>
                        </a:rPr>
                        <a:t>Expected </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Output</a:t>
                      </a:r>
                      <a:endParaRPr lang="en-IN" sz="1200" dirty="0">
                        <a:effectLst/>
                        <a:latin typeface="Nimbus Roman No9 L"/>
                        <a:ea typeface="Bitstream Vera Sans"/>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bl>
          </a:graphicData>
        </a:graphic>
      </p:graphicFrame>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096" y="642918"/>
            <a:ext cx="7447243" cy="5666442"/>
          </a:xfrm>
        </p:spPr>
        <p:txBody>
          <a:bodyPr>
            <a:normAutofit lnSpcReduction="10000"/>
          </a:bodyPr>
          <a:lstStyle/>
          <a:p>
            <a:pPr algn="ctr">
              <a:buNone/>
            </a:pPr>
            <a:r>
              <a:rPr lang="en-US" sz="2000" dirty="0" smtClean="0"/>
              <a:t>A Presentation On</a:t>
            </a:r>
          </a:p>
          <a:p>
            <a:pPr algn="ctr">
              <a:buNone/>
            </a:pPr>
            <a:r>
              <a:rPr lang="en-US" dirty="0" smtClean="0"/>
              <a:t>	</a:t>
            </a:r>
            <a:r>
              <a:rPr lang="en-US" sz="3000" b="1" dirty="0" smtClean="0">
                <a:solidFill>
                  <a:srgbClr val="C00000"/>
                </a:solidFill>
              </a:rPr>
              <a:t>Abhivyakti Website</a:t>
            </a:r>
          </a:p>
          <a:p>
            <a:pPr algn="ctr">
              <a:buNone/>
            </a:pPr>
            <a:r>
              <a:rPr lang="en-US" sz="2000" dirty="0" smtClean="0"/>
              <a:t>is submitted in partial fulfillment of the requirement for the award of the degree</a:t>
            </a:r>
            <a:endParaRPr lang="en-IN" dirty="0" smtClean="0"/>
          </a:p>
          <a:p>
            <a:pPr algn="ctr">
              <a:buNone/>
            </a:pPr>
            <a:r>
              <a:rPr lang="en-US" sz="2000" dirty="0" smtClean="0"/>
              <a:t>MASTER OF COMPUTER APPLICATIONS (INTEGRATED)</a:t>
            </a:r>
            <a:endParaRPr lang="en-IN" sz="2000" dirty="0" smtClean="0"/>
          </a:p>
          <a:p>
            <a:pPr algn="ctr">
              <a:buNone/>
            </a:pPr>
            <a:r>
              <a:rPr lang="en-US" sz="2000" dirty="0" smtClean="0"/>
              <a:t>From</a:t>
            </a:r>
            <a:endParaRPr lang="en-IN" sz="2000" dirty="0" smtClean="0"/>
          </a:p>
          <a:p>
            <a:pPr algn="ctr">
              <a:buNone/>
            </a:pPr>
            <a:r>
              <a:rPr lang="en-US" sz="2000" dirty="0" smtClean="0"/>
              <a:t>Gujarat Technological University</a:t>
            </a:r>
          </a:p>
          <a:p>
            <a:pPr algn="ctr">
              <a:buNone/>
            </a:pPr>
            <a:r>
              <a:rPr lang="en-US" sz="2400" b="1" dirty="0" smtClean="0">
                <a:solidFill>
                  <a:srgbClr val="C00000"/>
                </a:solidFill>
              </a:rPr>
              <a:t>Mansi Gusani   (175220686016)</a:t>
            </a:r>
            <a:endParaRPr lang="en-IN" sz="2400" dirty="0" smtClean="0">
              <a:solidFill>
                <a:srgbClr val="C00000"/>
              </a:solidFill>
            </a:endParaRPr>
          </a:p>
          <a:p>
            <a:pPr algn="ctr">
              <a:buNone/>
            </a:pPr>
            <a:r>
              <a:rPr lang="en-US" sz="2000" dirty="0" smtClean="0"/>
              <a:t>Internal Guide</a:t>
            </a:r>
            <a:endParaRPr lang="en-IN" sz="2000" dirty="0" smtClean="0"/>
          </a:p>
          <a:p>
            <a:pPr algn="ctr">
              <a:buNone/>
            </a:pPr>
            <a:r>
              <a:rPr lang="en-US" b="1" dirty="0" smtClean="0">
                <a:solidFill>
                  <a:srgbClr val="C00000"/>
                </a:solidFill>
              </a:rPr>
              <a:t>Dr</a:t>
            </a:r>
            <a:r>
              <a:rPr lang="en-US" b="1" dirty="0">
                <a:solidFill>
                  <a:srgbClr val="C00000"/>
                </a:solidFill>
              </a:rPr>
              <a:t>. Sunil Bajeja</a:t>
            </a:r>
            <a:endParaRPr lang="en-US" sz="2000" b="1" dirty="0" smtClean="0">
              <a:solidFill>
                <a:srgbClr val="C00000"/>
              </a:solidFill>
            </a:endParaRPr>
          </a:p>
          <a:p>
            <a:pPr algn="ctr">
              <a:buNone/>
            </a:pPr>
            <a:r>
              <a:rPr lang="en-US" sz="2000" dirty="0" smtClean="0"/>
              <a:t>Marwadi Education Foundation’s Group of Institutions</a:t>
            </a:r>
            <a:endParaRPr lang="en-IN" sz="2000" dirty="0" smtClean="0"/>
          </a:p>
          <a:p>
            <a:pPr algn="ctr">
              <a:buNone/>
            </a:pPr>
            <a:r>
              <a:rPr lang="en-US" sz="2000" dirty="0" smtClean="0"/>
              <a:t>(MEFGI)</a:t>
            </a:r>
          </a:p>
          <a:p>
            <a:pPr algn="ctr">
              <a:buNone/>
            </a:pPr>
            <a:r>
              <a:rPr lang="en-US" sz="2000" dirty="0" smtClean="0"/>
              <a:t>Rajkot-Morbi Road, At &amp; PO: Gauridad, Rajkot 360 003, Gujarat, India.</a:t>
            </a:r>
            <a:endParaRPr lang="en-IN" sz="2000" dirty="0" smtClean="0"/>
          </a:p>
          <a:p>
            <a:pPr algn="ctr">
              <a:buNone/>
            </a:pPr>
            <a:endParaRPr lang="en-IN" sz="2000" dirty="0" smtClean="0"/>
          </a:p>
          <a:p>
            <a:pPr algn="ctr">
              <a:buNone/>
            </a:pPr>
            <a:endParaRPr lang="en-IN" sz="2000" dirty="0" smtClean="0"/>
          </a:p>
          <a:p>
            <a:pPr>
              <a:lnSpc>
                <a:spcPct val="150000"/>
              </a:lnSpc>
              <a:buNone/>
            </a:pPr>
            <a:endParaRPr lang="en-IN" dirty="0" smtClean="0"/>
          </a:p>
          <a:p>
            <a:pPr>
              <a:buNone/>
            </a:pPr>
            <a:endParaRPr lang="en-IN" dirty="0" smtClean="0"/>
          </a:p>
          <a:p>
            <a:endParaRPr lang="en-IN"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b="1" dirty="0" smtClean="0">
                <a:latin typeface="Californian FB" pitchFamily="18" charset="0"/>
              </a:rPr>
              <a:t>Screen shots</a:t>
            </a:r>
            <a:endParaRPr lang="en-IN" sz="3200" b="1" dirty="0">
              <a:latin typeface="Californian FB" pitchFamily="18" charset="0"/>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Rectangle 2"/>
          <p:cNvSpPr/>
          <p:nvPr/>
        </p:nvSpPr>
        <p:spPr>
          <a:xfrm>
            <a:off x="3275856" y="188640"/>
            <a:ext cx="2592288" cy="461665"/>
          </a:xfrm>
          <a:prstGeom prst="rect">
            <a:avLst/>
          </a:prstGeom>
        </p:spPr>
        <p:txBody>
          <a:bodyPr wrap="square">
            <a:spAutoFit/>
          </a:bodyPr>
          <a:lstStyle/>
          <a:p>
            <a:pPr algn="ctr"/>
            <a:r>
              <a:rPr lang="en-US" sz="2400" b="1" dirty="0" smtClean="0">
                <a:latin typeface="Times New Roman" panose="02020603050405020304" pitchFamily="18" charset="0"/>
              </a:rPr>
              <a:t>Index Page</a:t>
            </a:r>
            <a:endParaRPr lang="en-IN"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338" y="764704"/>
            <a:ext cx="4335324" cy="5760640"/>
          </a:xfrm>
          <a:prstGeom prst="rect">
            <a:avLst/>
          </a:prstGeom>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Rectangle 2"/>
          <p:cNvSpPr/>
          <p:nvPr/>
        </p:nvSpPr>
        <p:spPr>
          <a:xfrm>
            <a:off x="3275856" y="188640"/>
            <a:ext cx="2592288" cy="461665"/>
          </a:xfrm>
          <a:prstGeom prst="rect">
            <a:avLst/>
          </a:prstGeom>
        </p:spPr>
        <p:txBody>
          <a:bodyPr wrap="square">
            <a:spAutoFit/>
          </a:bodyPr>
          <a:lstStyle/>
          <a:p>
            <a:pPr algn="ctr"/>
            <a:r>
              <a:rPr lang="en-US" sz="2400" b="1" dirty="0" smtClean="0">
                <a:latin typeface="Times New Roman" panose="02020603050405020304" pitchFamily="18" charset="0"/>
              </a:rPr>
              <a:t>About Us</a:t>
            </a:r>
            <a:endParaRPr lang="en-IN"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4338" y="764704"/>
            <a:ext cx="4335324" cy="5760640"/>
          </a:xfrm>
          <a:prstGeom prst="rect">
            <a:avLst/>
          </a:prstGeom>
        </p:spPr>
      </p:pic>
    </p:spTree>
    <p:extLst>
      <p:ext uri="{BB962C8B-B14F-4D97-AF65-F5344CB8AC3E}">
        <p14:creationId xmlns:p14="http://schemas.microsoft.com/office/powerpoint/2010/main" val="358009908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Rectangle 2"/>
          <p:cNvSpPr/>
          <p:nvPr/>
        </p:nvSpPr>
        <p:spPr>
          <a:xfrm>
            <a:off x="3275856" y="188640"/>
            <a:ext cx="2592288" cy="461665"/>
          </a:xfrm>
          <a:prstGeom prst="rect">
            <a:avLst/>
          </a:prstGeom>
        </p:spPr>
        <p:txBody>
          <a:bodyPr wrap="square">
            <a:spAutoFit/>
          </a:bodyPr>
          <a:lstStyle/>
          <a:p>
            <a:pPr algn="ctr"/>
            <a:r>
              <a:rPr lang="en-US" sz="2400" b="1" dirty="0">
                <a:latin typeface="Times New Roman" panose="02020603050405020304" pitchFamily="18" charset="0"/>
                <a:ea typeface="Times New Roman" panose="02020603050405020304" pitchFamily="18" charset="0"/>
              </a:rPr>
              <a:t>Index Page – </a:t>
            </a:r>
            <a:r>
              <a:rPr lang="en-US" sz="2400" b="1" dirty="0" smtClean="0">
                <a:latin typeface="Times New Roman" panose="02020603050405020304" pitchFamily="18" charset="0"/>
                <a:ea typeface="Times New Roman" panose="02020603050405020304" pitchFamily="18" charset="0"/>
              </a:rPr>
              <a:t>1</a:t>
            </a:r>
            <a:endParaRPr lang="en-IN"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56584"/>
          </a:xfrm>
          <a:prstGeom prst="rect">
            <a:avLst/>
          </a:prstGeom>
        </p:spPr>
      </p:pic>
    </p:spTree>
    <p:extLst>
      <p:ext uri="{BB962C8B-B14F-4D97-AF65-F5344CB8AC3E}">
        <p14:creationId xmlns:p14="http://schemas.microsoft.com/office/powerpoint/2010/main" val="68147121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Rectangle 2"/>
          <p:cNvSpPr/>
          <p:nvPr/>
        </p:nvSpPr>
        <p:spPr>
          <a:xfrm>
            <a:off x="3275856" y="188640"/>
            <a:ext cx="2592288" cy="461665"/>
          </a:xfrm>
          <a:prstGeom prst="rect">
            <a:avLst/>
          </a:prstGeom>
        </p:spPr>
        <p:txBody>
          <a:bodyPr wrap="square">
            <a:spAutoFit/>
          </a:bodyPr>
          <a:lstStyle/>
          <a:p>
            <a:pPr algn="ctr"/>
            <a:r>
              <a:rPr lang="en-US" sz="2400" b="1" dirty="0">
                <a:latin typeface="Times New Roman" panose="02020603050405020304" pitchFamily="18" charset="0"/>
                <a:ea typeface="Times New Roman" panose="02020603050405020304" pitchFamily="18" charset="0"/>
              </a:rPr>
              <a:t>Index Page – </a:t>
            </a:r>
            <a:r>
              <a:rPr lang="en-US" sz="2400" b="1" dirty="0" smtClean="0">
                <a:latin typeface="Times New Roman" panose="02020603050405020304" pitchFamily="18" charset="0"/>
                <a:ea typeface="Times New Roman" panose="02020603050405020304" pitchFamily="18" charset="0"/>
              </a:rPr>
              <a:t>2</a:t>
            </a:r>
            <a:endParaRPr lang="en-IN"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56584"/>
          </a:xfrm>
          <a:prstGeom prst="rect">
            <a:avLst/>
          </a:prstGeom>
        </p:spPr>
      </p:pic>
    </p:spTree>
    <p:extLst>
      <p:ext uri="{BB962C8B-B14F-4D97-AF65-F5344CB8AC3E}">
        <p14:creationId xmlns:p14="http://schemas.microsoft.com/office/powerpoint/2010/main" val="86035026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Rectangle 2"/>
          <p:cNvSpPr/>
          <p:nvPr/>
        </p:nvSpPr>
        <p:spPr>
          <a:xfrm>
            <a:off x="3275856" y="188640"/>
            <a:ext cx="2592288" cy="461665"/>
          </a:xfrm>
          <a:prstGeom prst="rect">
            <a:avLst/>
          </a:prstGeom>
        </p:spPr>
        <p:txBody>
          <a:bodyPr wrap="square">
            <a:spAutoFit/>
          </a:bodyPr>
          <a:lstStyle/>
          <a:p>
            <a:pPr algn="ctr"/>
            <a:r>
              <a:rPr lang="en-US" sz="2400" b="1" dirty="0">
                <a:latin typeface="Times New Roman" panose="02020603050405020304" pitchFamily="18" charset="0"/>
                <a:ea typeface="Times New Roman" panose="02020603050405020304" pitchFamily="18" charset="0"/>
              </a:rPr>
              <a:t>Index Page – </a:t>
            </a:r>
            <a:r>
              <a:rPr lang="en-US" sz="2400" b="1" dirty="0" smtClean="0">
                <a:latin typeface="Times New Roman" panose="02020603050405020304" pitchFamily="18" charset="0"/>
                <a:ea typeface="Times New Roman" panose="02020603050405020304" pitchFamily="18" charset="0"/>
              </a:rPr>
              <a:t>3</a:t>
            </a:r>
            <a:endParaRPr lang="en-IN"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56584"/>
          </a:xfrm>
          <a:prstGeom prst="rect">
            <a:avLst/>
          </a:prstGeom>
        </p:spPr>
      </p:pic>
    </p:spTree>
    <p:extLst>
      <p:ext uri="{BB962C8B-B14F-4D97-AF65-F5344CB8AC3E}">
        <p14:creationId xmlns:p14="http://schemas.microsoft.com/office/powerpoint/2010/main" val="385642938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Rectangle 2"/>
          <p:cNvSpPr/>
          <p:nvPr/>
        </p:nvSpPr>
        <p:spPr>
          <a:xfrm>
            <a:off x="3275856" y="188640"/>
            <a:ext cx="2592288" cy="461665"/>
          </a:xfrm>
          <a:prstGeom prst="rect">
            <a:avLst/>
          </a:prstGeom>
        </p:spPr>
        <p:txBody>
          <a:bodyPr wrap="square">
            <a:spAutoFit/>
          </a:bodyPr>
          <a:lstStyle/>
          <a:p>
            <a:pPr algn="ctr"/>
            <a:r>
              <a:rPr lang="en-US" sz="2400" b="1" dirty="0"/>
              <a:t>Google Sign-In – 1</a:t>
            </a:r>
            <a:endParaRPr lang="en-IN" sz="3200" dirty="0"/>
          </a:p>
        </p:txBody>
      </p:sp>
      <p:pic>
        <p:nvPicPr>
          <p:cNvPr id="4" name="Picture 3" descr="E:\Mansi\Integrated_MCA-5th_Semester\User Defined Project-1 (UDP-1)\Pictures\SCREENSHOTS\Gmail_Account_1.jpg"/>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31894" r="33214"/>
          <a:stretch/>
        </p:blipFill>
        <p:spPr bwMode="auto">
          <a:xfrm>
            <a:off x="1907704" y="836712"/>
            <a:ext cx="5328592" cy="6021288"/>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314259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Rectangle 2"/>
          <p:cNvSpPr/>
          <p:nvPr/>
        </p:nvSpPr>
        <p:spPr>
          <a:xfrm>
            <a:off x="3275856" y="188640"/>
            <a:ext cx="2592288" cy="461665"/>
          </a:xfrm>
          <a:prstGeom prst="rect">
            <a:avLst/>
          </a:prstGeom>
        </p:spPr>
        <p:txBody>
          <a:bodyPr wrap="square">
            <a:spAutoFit/>
          </a:bodyPr>
          <a:lstStyle/>
          <a:p>
            <a:pPr algn="ctr"/>
            <a:r>
              <a:rPr lang="en-US" sz="2400" b="1" dirty="0"/>
              <a:t>Google Sign-In – </a:t>
            </a:r>
            <a:r>
              <a:rPr lang="en-US" sz="2400" b="1" dirty="0" smtClean="0"/>
              <a:t>2</a:t>
            </a:r>
            <a:endParaRPr lang="en-IN" sz="3200" dirty="0"/>
          </a:p>
        </p:txBody>
      </p:sp>
      <p:pic>
        <p:nvPicPr>
          <p:cNvPr id="6" name="Picture 5" descr="E:\Mansi\Integrated_MCA-5th_Semester\User Defined Project-1 (UDP-1)\Pictures\SCREENSHOTS\Gmail_Account_2.jpg"/>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rcRect l="30195" r="30136"/>
          <a:stretch/>
        </p:blipFill>
        <p:spPr bwMode="auto">
          <a:xfrm>
            <a:off x="1907705" y="836712"/>
            <a:ext cx="5328592" cy="6021288"/>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094459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Home Page </a:t>
            </a:r>
            <a:r>
              <a:rPr lang="en-US" sz="2400" b="1" dirty="0"/>
              <a:t>– 1</a:t>
            </a:r>
            <a:endParaRPr lang="en-IN"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56583"/>
          </a:xfrm>
          <a:prstGeom prst="rect">
            <a:avLst/>
          </a:prstGeom>
        </p:spPr>
      </p:pic>
    </p:spTree>
    <p:extLst>
      <p:ext uri="{BB962C8B-B14F-4D97-AF65-F5344CB8AC3E}">
        <p14:creationId xmlns:p14="http://schemas.microsoft.com/office/powerpoint/2010/main" val="78577954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Home Page </a:t>
            </a:r>
            <a:r>
              <a:rPr lang="en-US" sz="2400" b="1" dirty="0"/>
              <a:t>– </a:t>
            </a:r>
            <a:r>
              <a:rPr lang="en-US" sz="2400" b="1" dirty="0" smtClean="0"/>
              <a:t>2</a:t>
            </a:r>
            <a:endParaRPr lang="en-IN"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91979"/>
          </a:xfrm>
          <a:prstGeom prst="rect">
            <a:avLst/>
          </a:prstGeom>
        </p:spPr>
      </p:pic>
    </p:spTree>
    <p:extLst>
      <p:ext uri="{BB962C8B-B14F-4D97-AF65-F5344CB8AC3E}">
        <p14:creationId xmlns:p14="http://schemas.microsoft.com/office/powerpoint/2010/main" val="328289061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514350" indent="-514350" algn="just">
              <a:buClrTx/>
              <a:buFont typeface="Wingdings" pitchFamily="2" charset="2"/>
              <a:buChar char="v"/>
            </a:pPr>
            <a:r>
              <a:rPr lang="en-US" dirty="0" smtClean="0"/>
              <a:t>SYNOPSIS</a:t>
            </a:r>
          </a:p>
          <a:p>
            <a:pPr marL="514350" indent="-514350" algn="just">
              <a:buClr>
                <a:schemeClr val="tx1"/>
              </a:buClr>
              <a:buFont typeface="Wingdings" pitchFamily="2" charset="2"/>
              <a:buChar char="v"/>
            </a:pPr>
            <a:r>
              <a:rPr lang="en-US" dirty="0" smtClean="0"/>
              <a:t>PREAMBLE</a:t>
            </a:r>
          </a:p>
          <a:p>
            <a:pPr marL="514350" indent="-514350" algn="just">
              <a:buClr>
                <a:schemeClr val="tx1"/>
              </a:buClr>
              <a:buFont typeface="Wingdings" pitchFamily="2" charset="2"/>
              <a:buChar char="v"/>
            </a:pPr>
            <a:r>
              <a:rPr lang="en-US" dirty="0" smtClean="0"/>
              <a:t>MODULES</a:t>
            </a:r>
          </a:p>
          <a:p>
            <a:pPr marL="514350" indent="-514350" algn="just">
              <a:buClr>
                <a:schemeClr val="tx1"/>
              </a:buClr>
              <a:buFont typeface="Wingdings" pitchFamily="2" charset="2"/>
              <a:buChar char="v"/>
            </a:pPr>
            <a:r>
              <a:rPr lang="en-US" dirty="0" smtClean="0"/>
              <a:t>TECHNICAL  DESCRIPTION</a:t>
            </a:r>
          </a:p>
          <a:p>
            <a:pPr marL="514350" indent="-514350" algn="just">
              <a:buClr>
                <a:schemeClr val="tx1"/>
              </a:buClr>
              <a:buFont typeface="Wingdings" pitchFamily="2" charset="2"/>
              <a:buChar char="v"/>
            </a:pPr>
            <a:r>
              <a:rPr lang="en-US" dirty="0" smtClean="0"/>
              <a:t>SYSTEM DESIGN AND DEVELOPMENT</a:t>
            </a:r>
          </a:p>
          <a:p>
            <a:pPr marL="514350" indent="-514350" algn="just">
              <a:buClr>
                <a:schemeClr val="tx1"/>
              </a:buClr>
              <a:buFont typeface="Wingdings" pitchFamily="2" charset="2"/>
              <a:buChar char="v"/>
            </a:pPr>
            <a:r>
              <a:rPr lang="en-US" dirty="0" smtClean="0"/>
              <a:t>SYSTEM  TESTING</a:t>
            </a:r>
          </a:p>
          <a:p>
            <a:pPr marL="514350" indent="-514350" algn="just">
              <a:buClr>
                <a:schemeClr val="tx1"/>
              </a:buClr>
              <a:buFont typeface="Wingdings" pitchFamily="2" charset="2"/>
              <a:buChar char="v"/>
            </a:pPr>
            <a:r>
              <a:rPr lang="en-US" dirty="0" smtClean="0"/>
              <a:t>SCREENSHOTS</a:t>
            </a:r>
          </a:p>
          <a:p>
            <a:pPr marL="514350" indent="-514350" algn="just">
              <a:buClr>
                <a:schemeClr val="tx1"/>
              </a:buClr>
              <a:buFont typeface="Wingdings" pitchFamily="2" charset="2"/>
              <a:buChar char="v"/>
            </a:pPr>
            <a:r>
              <a:rPr lang="en-US" dirty="0" smtClean="0"/>
              <a:t>CONCLUSION </a:t>
            </a:r>
          </a:p>
          <a:p>
            <a:pPr marL="514350" indent="-514350" algn="just">
              <a:buClr>
                <a:schemeClr val="tx1"/>
              </a:buClr>
              <a:buFont typeface="Wingdings" pitchFamily="2" charset="2"/>
              <a:buChar char="v"/>
            </a:pPr>
            <a:r>
              <a:rPr lang="en-US" dirty="0" smtClean="0"/>
              <a:t>BIBLIOGRAPHY</a:t>
            </a:r>
            <a:endParaRPr lang="en-IN" dirty="0"/>
          </a:p>
        </p:txBody>
      </p:sp>
      <p:sp>
        <p:nvSpPr>
          <p:cNvPr id="4" name="Title 1"/>
          <p:cNvSpPr>
            <a:spLocks noGrp="1"/>
          </p:cNvSpPr>
          <p:nvPr>
            <p:ph type="title"/>
          </p:nvPr>
        </p:nvSpPr>
        <p:spPr/>
        <p:style>
          <a:lnRef idx="1">
            <a:schemeClr val="accent1"/>
          </a:lnRef>
          <a:fillRef idx="2">
            <a:schemeClr val="accent1"/>
          </a:fillRef>
          <a:effectRef idx="1">
            <a:schemeClr val="accent1"/>
          </a:effectRef>
          <a:fontRef idx="minor">
            <a:schemeClr val="dk1"/>
          </a:fontRef>
        </p:style>
        <p:txBody>
          <a:bodyPr/>
          <a:lstStyle/>
          <a:p>
            <a:pPr algn="ctr"/>
            <a:r>
              <a:rPr lang="en-US" b="1" cap="none" spc="0" dirty="0" smtClean="0">
                <a:ln w="1905"/>
                <a:solidFill>
                  <a:schemeClr val="tx1"/>
                </a:solidFill>
                <a:effectLst>
                  <a:innerShdw blurRad="69850" dist="43180" dir="5400000">
                    <a:srgbClr val="000000">
                      <a:alpha val="65000"/>
                    </a:srgbClr>
                  </a:innerShdw>
                </a:effectLst>
              </a:rPr>
              <a:t>Index</a:t>
            </a:r>
            <a:endParaRPr lang="en-IN" b="1" cap="none" spc="0" dirty="0">
              <a:ln w="1905"/>
              <a:solidFill>
                <a:schemeClr val="tx1"/>
              </a:solidFill>
              <a:effectLst>
                <a:innerShdw blurRad="69850" dist="43180" dir="5400000">
                  <a:srgbClr val="000000">
                    <a:alpha val="65000"/>
                  </a:srgbClr>
                </a:innerShdw>
              </a:effectLst>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Home Page </a:t>
            </a:r>
            <a:r>
              <a:rPr lang="en-US" sz="2400" b="1" dirty="0"/>
              <a:t>– </a:t>
            </a:r>
            <a:r>
              <a:rPr lang="en-US" sz="2400" b="1" dirty="0" smtClean="0"/>
              <a:t>3</a:t>
            </a:r>
            <a:endParaRPr lang="en-IN" sz="2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91979"/>
          </a:xfrm>
          <a:prstGeom prst="rect">
            <a:avLst/>
          </a:prstGeom>
        </p:spPr>
      </p:pic>
    </p:spTree>
    <p:extLst>
      <p:ext uri="{BB962C8B-B14F-4D97-AF65-F5344CB8AC3E}">
        <p14:creationId xmlns:p14="http://schemas.microsoft.com/office/powerpoint/2010/main" val="106883878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Categories </a:t>
            </a:r>
            <a:r>
              <a:rPr lang="en-US" sz="2400" b="1" dirty="0"/>
              <a:t>– 1</a:t>
            </a:r>
            <a:endParaRPr lang="en-IN" sz="3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0"/>
            <a:ext cx="9144000" cy="5256583"/>
          </a:xfrm>
          <a:prstGeom prst="rect">
            <a:avLst/>
          </a:prstGeom>
        </p:spPr>
      </p:pic>
    </p:spTree>
    <p:extLst>
      <p:ext uri="{BB962C8B-B14F-4D97-AF65-F5344CB8AC3E}">
        <p14:creationId xmlns:p14="http://schemas.microsoft.com/office/powerpoint/2010/main" val="369028373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Categories </a:t>
            </a:r>
            <a:r>
              <a:rPr lang="en-US" sz="2400" b="1" dirty="0"/>
              <a:t>– </a:t>
            </a:r>
            <a:r>
              <a:rPr lang="en-US" sz="2400" b="1" dirty="0" smtClean="0"/>
              <a:t>2</a:t>
            </a:r>
            <a:endParaRPr lang="en-IN" sz="3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1"/>
            <a:ext cx="9144000" cy="5256583"/>
          </a:xfrm>
          <a:prstGeom prst="rect">
            <a:avLst/>
          </a:prstGeom>
        </p:spPr>
      </p:pic>
    </p:spTree>
    <p:extLst>
      <p:ext uri="{BB962C8B-B14F-4D97-AF65-F5344CB8AC3E}">
        <p14:creationId xmlns:p14="http://schemas.microsoft.com/office/powerpoint/2010/main" val="199272904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Categories </a:t>
            </a:r>
            <a:r>
              <a:rPr lang="en-US" sz="2400" b="1" dirty="0"/>
              <a:t>– 3</a:t>
            </a:r>
            <a:endParaRPr lang="en-IN" sz="3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56582"/>
          </a:xfrm>
          <a:prstGeom prst="rect">
            <a:avLst/>
          </a:prstGeom>
        </p:spPr>
      </p:pic>
    </p:spTree>
    <p:extLst>
      <p:ext uri="{BB962C8B-B14F-4D97-AF65-F5344CB8AC3E}">
        <p14:creationId xmlns:p14="http://schemas.microsoft.com/office/powerpoint/2010/main" val="265196589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Write </a:t>
            </a:r>
            <a:r>
              <a:rPr lang="en-US" sz="2400" b="1" dirty="0"/>
              <a:t>– </a:t>
            </a:r>
            <a:r>
              <a:rPr lang="en-US" sz="2400" b="1" dirty="0" smtClean="0"/>
              <a:t>1</a:t>
            </a:r>
            <a:endParaRPr lang="en-IN" sz="3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56582"/>
          </a:xfrm>
          <a:prstGeom prst="rect">
            <a:avLst/>
          </a:prstGeom>
        </p:spPr>
      </p:pic>
    </p:spTree>
    <p:extLst>
      <p:ext uri="{BB962C8B-B14F-4D97-AF65-F5344CB8AC3E}">
        <p14:creationId xmlns:p14="http://schemas.microsoft.com/office/powerpoint/2010/main" val="294765991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Write </a:t>
            </a:r>
            <a:r>
              <a:rPr lang="en-US" sz="2400" b="1" dirty="0"/>
              <a:t>– </a:t>
            </a:r>
            <a:r>
              <a:rPr lang="en-US" sz="2400" b="1" dirty="0" smtClean="0"/>
              <a:t>2</a:t>
            </a:r>
            <a:endParaRPr lang="en-IN" sz="3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56581"/>
          </a:xfrm>
          <a:prstGeom prst="rect">
            <a:avLst/>
          </a:prstGeom>
        </p:spPr>
      </p:pic>
    </p:spTree>
    <p:extLst>
      <p:ext uri="{BB962C8B-B14F-4D97-AF65-F5344CB8AC3E}">
        <p14:creationId xmlns:p14="http://schemas.microsoft.com/office/powerpoint/2010/main" val="87913059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Write </a:t>
            </a:r>
            <a:r>
              <a:rPr lang="en-US" sz="2400" b="1" dirty="0"/>
              <a:t>– </a:t>
            </a:r>
            <a:r>
              <a:rPr lang="en-US" sz="2400" b="1" dirty="0" smtClean="0"/>
              <a:t>3</a:t>
            </a:r>
            <a:endParaRPr lang="en-IN" sz="3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56582"/>
          </a:xfrm>
          <a:prstGeom prst="rect">
            <a:avLst/>
          </a:prstGeom>
        </p:spPr>
      </p:pic>
    </p:spTree>
    <p:extLst>
      <p:ext uri="{BB962C8B-B14F-4D97-AF65-F5344CB8AC3E}">
        <p14:creationId xmlns:p14="http://schemas.microsoft.com/office/powerpoint/2010/main" val="208133685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Update </a:t>
            </a:r>
            <a:r>
              <a:rPr lang="en-US" sz="2400" b="1" dirty="0"/>
              <a:t>– 1</a:t>
            </a:r>
            <a:endParaRPr lang="en-IN" sz="4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0"/>
            <a:ext cx="9144000" cy="5256583"/>
          </a:xfrm>
          <a:prstGeom prst="rect">
            <a:avLst/>
          </a:prstGeom>
        </p:spPr>
      </p:pic>
    </p:spTree>
    <p:extLst>
      <p:ext uri="{BB962C8B-B14F-4D97-AF65-F5344CB8AC3E}">
        <p14:creationId xmlns:p14="http://schemas.microsoft.com/office/powerpoint/2010/main" val="15035444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Update </a:t>
            </a:r>
            <a:r>
              <a:rPr lang="en-US" sz="2400" b="1" dirty="0"/>
              <a:t>– </a:t>
            </a:r>
            <a:r>
              <a:rPr lang="en-US" sz="2400" b="1" dirty="0" smtClean="0"/>
              <a:t>2</a:t>
            </a:r>
            <a:endParaRPr lang="en-IN" sz="4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56581"/>
          </a:xfrm>
          <a:prstGeom prst="rect">
            <a:avLst/>
          </a:prstGeom>
        </p:spPr>
      </p:pic>
    </p:spTree>
    <p:extLst>
      <p:ext uri="{BB962C8B-B14F-4D97-AF65-F5344CB8AC3E}">
        <p14:creationId xmlns:p14="http://schemas.microsoft.com/office/powerpoint/2010/main" val="64590000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smtClean="0"/>
              <a:t>Update </a:t>
            </a:r>
            <a:r>
              <a:rPr lang="en-US" sz="2400" b="1" dirty="0"/>
              <a:t>– 3</a:t>
            </a:r>
            <a:endParaRPr lang="en-IN" sz="4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1"/>
            <a:ext cx="9144000" cy="5256581"/>
          </a:xfrm>
          <a:prstGeom prst="rect">
            <a:avLst/>
          </a:prstGeom>
        </p:spPr>
      </p:pic>
    </p:spTree>
    <p:extLst>
      <p:ext uri="{BB962C8B-B14F-4D97-AF65-F5344CB8AC3E}">
        <p14:creationId xmlns:p14="http://schemas.microsoft.com/office/powerpoint/2010/main" val="89250133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sz="3200" b="1" dirty="0" smtClean="0">
                <a:latin typeface="Californian FB" pitchFamily="18" charset="0"/>
              </a:rPr>
              <a:t>Synopsis</a:t>
            </a:r>
            <a:endParaRPr lang="en-IN" sz="3200" b="1" dirty="0">
              <a:latin typeface="Californian FB" pitchFamily="18" charset="0"/>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User Profile – 1</a:t>
            </a:r>
            <a:endParaRPr lang="en-IN" sz="4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6712"/>
            <a:ext cx="9144000" cy="5256582"/>
          </a:xfrm>
          <a:prstGeom prst="rect">
            <a:avLst/>
          </a:prstGeom>
        </p:spPr>
      </p:pic>
    </p:spTree>
    <p:extLst>
      <p:ext uri="{BB962C8B-B14F-4D97-AF65-F5344CB8AC3E}">
        <p14:creationId xmlns:p14="http://schemas.microsoft.com/office/powerpoint/2010/main" val="228198230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User Profile – </a:t>
            </a:r>
            <a:r>
              <a:rPr lang="en-US" sz="2400" b="1" dirty="0" smtClean="0"/>
              <a:t>2</a:t>
            </a:r>
            <a:endParaRPr lang="en-IN" sz="4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9"/>
            <a:ext cx="9144000" cy="5256582"/>
          </a:xfrm>
          <a:prstGeom prst="rect">
            <a:avLst/>
          </a:prstGeom>
        </p:spPr>
      </p:pic>
    </p:spTree>
    <p:extLst>
      <p:ext uri="{BB962C8B-B14F-4D97-AF65-F5344CB8AC3E}">
        <p14:creationId xmlns:p14="http://schemas.microsoft.com/office/powerpoint/2010/main" val="290142977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User Profile – 3</a:t>
            </a:r>
            <a:endParaRPr lang="en-IN" sz="4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9"/>
            <a:ext cx="9144000" cy="5256582"/>
          </a:xfrm>
          <a:prstGeom prst="rect">
            <a:avLst/>
          </a:prstGeom>
        </p:spPr>
      </p:pic>
    </p:spTree>
    <p:extLst>
      <p:ext uri="{BB962C8B-B14F-4D97-AF65-F5344CB8AC3E}">
        <p14:creationId xmlns:p14="http://schemas.microsoft.com/office/powerpoint/2010/main" val="408694565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Library – 1</a:t>
            </a:r>
            <a:endParaRPr lang="en-IN" sz="6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9"/>
            <a:ext cx="9144000" cy="5256581"/>
          </a:xfrm>
          <a:prstGeom prst="rect">
            <a:avLst/>
          </a:prstGeom>
        </p:spPr>
      </p:pic>
    </p:spTree>
    <p:extLst>
      <p:ext uri="{BB962C8B-B14F-4D97-AF65-F5344CB8AC3E}">
        <p14:creationId xmlns:p14="http://schemas.microsoft.com/office/powerpoint/2010/main" val="169624510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Library – </a:t>
            </a:r>
            <a:r>
              <a:rPr lang="en-US" sz="2400" b="1" dirty="0" smtClean="0"/>
              <a:t>2</a:t>
            </a:r>
            <a:endParaRPr lang="en-IN" sz="6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9"/>
            <a:ext cx="9144000" cy="5256582"/>
          </a:xfrm>
          <a:prstGeom prst="rect">
            <a:avLst/>
          </a:prstGeom>
        </p:spPr>
      </p:pic>
    </p:spTree>
    <p:extLst>
      <p:ext uri="{BB962C8B-B14F-4D97-AF65-F5344CB8AC3E}">
        <p14:creationId xmlns:p14="http://schemas.microsoft.com/office/powerpoint/2010/main" val="400129220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Library – </a:t>
            </a:r>
            <a:r>
              <a:rPr lang="en-US" sz="2400" b="1" dirty="0" smtClean="0"/>
              <a:t>3</a:t>
            </a:r>
            <a:endParaRPr lang="en-IN" sz="6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9"/>
            <a:ext cx="9144000" cy="5256582"/>
          </a:xfrm>
          <a:prstGeom prst="rect">
            <a:avLst/>
          </a:prstGeom>
        </p:spPr>
      </p:pic>
    </p:spTree>
    <p:extLst>
      <p:ext uri="{BB962C8B-B14F-4D97-AF65-F5344CB8AC3E}">
        <p14:creationId xmlns:p14="http://schemas.microsoft.com/office/powerpoint/2010/main" val="424118982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Followers – 1</a:t>
            </a:r>
            <a:endParaRPr lang="en-IN" sz="8800" dirty="0"/>
          </a:p>
        </p:txBody>
      </p:sp>
      <p:pic>
        <p:nvPicPr>
          <p:cNvPr id="6" name="Picture 5" descr="E:\Mansi\Integrated_MCA-5th_Semester\User Defined Project-1 (UDP-1)\Pictures\SCREENSHOTS\2Contents.jpg"/>
          <p:cNvPicPr/>
          <p:nvPr/>
        </p:nvPicPr>
        <p:blipFill>
          <a:blip r:embed="rId2">
            <a:extLst>
              <a:ext uri="{28A0092B-C50C-407E-A947-70E740481C1C}">
                <a14:useLocalDpi xmlns:a14="http://schemas.microsoft.com/office/drawing/2010/main" val="0"/>
              </a:ext>
            </a:extLst>
          </a:blip>
          <a:srcRect/>
          <a:stretch>
            <a:fillRect/>
          </a:stretch>
        </p:blipFill>
        <p:spPr bwMode="auto">
          <a:xfrm>
            <a:off x="0" y="800710"/>
            <a:ext cx="9144000" cy="5256582"/>
          </a:xfrm>
          <a:prstGeom prst="rect">
            <a:avLst/>
          </a:prstGeom>
          <a:noFill/>
          <a:ln>
            <a:solidFill>
              <a:schemeClr val="tx1"/>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0709"/>
            <a:ext cx="9144000" cy="5256582"/>
          </a:xfrm>
          <a:prstGeom prst="rect">
            <a:avLst/>
          </a:prstGeom>
        </p:spPr>
      </p:pic>
    </p:spTree>
    <p:extLst>
      <p:ext uri="{BB962C8B-B14F-4D97-AF65-F5344CB8AC3E}">
        <p14:creationId xmlns:p14="http://schemas.microsoft.com/office/powerpoint/2010/main" val="206616486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Followers – </a:t>
            </a:r>
            <a:r>
              <a:rPr lang="en-US" sz="2400" b="1" dirty="0" smtClean="0"/>
              <a:t>2</a:t>
            </a:r>
            <a:endParaRPr lang="en-IN" sz="8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9"/>
            <a:ext cx="9144000" cy="5256582"/>
          </a:xfrm>
          <a:prstGeom prst="rect">
            <a:avLst/>
          </a:prstGeom>
        </p:spPr>
      </p:pic>
    </p:spTree>
    <p:extLst>
      <p:ext uri="{BB962C8B-B14F-4D97-AF65-F5344CB8AC3E}">
        <p14:creationId xmlns:p14="http://schemas.microsoft.com/office/powerpoint/2010/main" val="223330844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Followers – 3</a:t>
            </a:r>
            <a:endParaRPr lang="en-IN" sz="8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9"/>
            <a:ext cx="9144000" cy="5256582"/>
          </a:xfrm>
          <a:prstGeom prst="rect">
            <a:avLst/>
          </a:prstGeom>
        </p:spPr>
      </p:pic>
    </p:spTree>
    <p:extLst>
      <p:ext uri="{BB962C8B-B14F-4D97-AF65-F5344CB8AC3E}">
        <p14:creationId xmlns:p14="http://schemas.microsoft.com/office/powerpoint/2010/main" val="80095039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Following – 1</a:t>
            </a:r>
            <a:endParaRPr lang="en-IN" sz="115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9"/>
            <a:ext cx="9144000" cy="5256582"/>
          </a:xfrm>
          <a:prstGeom prst="rect">
            <a:avLst/>
          </a:prstGeom>
        </p:spPr>
      </p:pic>
    </p:spTree>
    <p:extLst>
      <p:ext uri="{BB962C8B-B14F-4D97-AF65-F5344CB8AC3E}">
        <p14:creationId xmlns:p14="http://schemas.microsoft.com/office/powerpoint/2010/main" val="45783027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620688"/>
            <a:ext cx="7290055" cy="5737880"/>
          </a:xfrm>
        </p:spPr>
        <p:txBody>
          <a:bodyPr>
            <a:noAutofit/>
          </a:bodyPr>
          <a:lstStyle/>
          <a:p>
            <a:pPr algn="just">
              <a:lnSpc>
                <a:spcPct val="120000"/>
              </a:lnSpc>
              <a:buClr>
                <a:schemeClr val="tx1"/>
              </a:buClr>
              <a:buFont typeface="Wingdings" pitchFamily="2" charset="2"/>
              <a:buChar char="v"/>
            </a:pPr>
            <a:r>
              <a:rPr lang="en-US" dirty="0" smtClean="0"/>
              <a:t>Abhivyakti </a:t>
            </a:r>
            <a:r>
              <a:rPr lang="en-US" dirty="0"/>
              <a:t>is a website, which provides self-publishing and reading platform to the writers and the readers. Its features and functionality are provided in 3 languages: Gujarati, Hindi and English</a:t>
            </a:r>
            <a:r>
              <a:rPr lang="en-US" dirty="0" smtClean="0"/>
              <a:t>.</a:t>
            </a:r>
          </a:p>
          <a:p>
            <a:pPr algn="just">
              <a:lnSpc>
                <a:spcPct val="120000"/>
              </a:lnSpc>
              <a:buClr>
                <a:schemeClr val="tx1"/>
              </a:buClr>
              <a:buFont typeface="Wingdings" pitchFamily="2" charset="2"/>
              <a:buChar char="v"/>
            </a:pPr>
            <a:r>
              <a:rPr lang="en-US" dirty="0" smtClean="0"/>
              <a:t> </a:t>
            </a:r>
            <a:r>
              <a:rPr lang="en-US" dirty="0"/>
              <a:t>It allows users to publish and read original works such as stories, poetries, articles, essays, etc… It also allows readers to rate and to comment content posted by the others</a:t>
            </a:r>
            <a:r>
              <a:rPr lang="en-US" dirty="0" smtClean="0"/>
              <a:t>.</a:t>
            </a:r>
          </a:p>
          <a:p>
            <a:pPr algn="just">
              <a:lnSpc>
                <a:spcPct val="120000"/>
              </a:lnSpc>
              <a:buClr>
                <a:schemeClr val="tx1"/>
              </a:buClr>
              <a:buFont typeface="Wingdings" pitchFamily="2" charset="2"/>
              <a:buChar char="v"/>
            </a:pPr>
            <a:r>
              <a:rPr lang="en-US" dirty="0" smtClean="0"/>
              <a:t>Through </a:t>
            </a:r>
            <a:r>
              <a:rPr lang="en-US" dirty="0"/>
              <a:t>the Gmail Account multiple users can communicate with this website and they can share their ideas, greetings, suggestions with this website and the other users on this platform. This website provides good interface and connectivity to users. It is user friendly website and more convenient for the users.</a:t>
            </a:r>
            <a:endParaRPr lang="en-IN"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Following – </a:t>
            </a:r>
            <a:r>
              <a:rPr lang="en-US" sz="2400" b="1" dirty="0" smtClean="0"/>
              <a:t>2</a:t>
            </a:r>
            <a:endParaRPr lang="en-IN" sz="115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9"/>
            <a:ext cx="9144000" cy="5256582"/>
          </a:xfrm>
          <a:prstGeom prst="rect">
            <a:avLst/>
          </a:prstGeom>
        </p:spPr>
      </p:pic>
    </p:spTree>
    <p:extLst>
      <p:ext uri="{BB962C8B-B14F-4D97-AF65-F5344CB8AC3E}">
        <p14:creationId xmlns:p14="http://schemas.microsoft.com/office/powerpoint/2010/main" val="351384593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Following – 3</a:t>
            </a:r>
            <a:endParaRPr lang="en-IN" sz="115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9"/>
            <a:ext cx="9144000" cy="5256582"/>
          </a:xfrm>
          <a:prstGeom prst="rect">
            <a:avLst/>
          </a:prstGeom>
        </p:spPr>
      </p:pic>
    </p:spTree>
    <p:extLst>
      <p:ext uri="{BB962C8B-B14F-4D97-AF65-F5344CB8AC3E}">
        <p14:creationId xmlns:p14="http://schemas.microsoft.com/office/powerpoint/2010/main" val="93396951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Review Report – 1</a:t>
            </a:r>
            <a:endParaRPr lang="en-IN" sz="16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9"/>
            <a:ext cx="9144000" cy="5256582"/>
          </a:xfrm>
          <a:prstGeom prst="rect">
            <a:avLst/>
          </a:prstGeom>
        </p:spPr>
      </p:pic>
    </p:spTree>
    <p:extLst>
      <p:ext uri="{BB962C8B-B14F-4D97-AF65-F5344CB8AC3E}">
        <p14:creationId xmlns:p14="http://schemas.microsoft.com/office/powerpoint/2010/main" val="328225821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Review Report – </a:t>
            </a:r>
            <a:r>
              <a:rPr lang="en-US" sz="2400" b="1" dirty="0" smtClean="0"/>
              <a:t>2</a:t>
            </a:r>
            <a:endParaRPr lang="en-IN" sz="16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7"/>
            <a:ext cx="9144000" cy="5256584"/>
          </a:xfrm>
          <a:prstGeom prst="rect">
            <a:avLst/>
          </a:prstGeom>
        </p:spPr>
      </p:pic>
    </p:spTree>
    <p:extLst>
      <p:ext uri="{BB962C8B-B14F-4D97-AF65-F5344CB8AC3E}">
        <p14:creationId xmlns:p14="http://schemas.microsoft.com/office/powerpoint/2010/main" val="69818197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Rectangle 4"/>
          <p:cNvSpPr/>
          <p:nvPr/>
        </p:nvSpPr>
        <p:spPr>
          <a:xfrm>
            <a:off x="3122091" y="188640"/>
            <a:ext cx="2880320" cy="461665"/>
          </a:xfrm>
          <a:prstGeom prst="rect">
            <a:avLst/>
          </a:prstGeom>
        </p:spPr>
        <p:txBody>
          <a:bodyPr wrap="square">
            <a:spAutoFit/>
          </a:bodyPr>
          <a:lstStyle/>
          <a:p>
            <a:pPr algn="ctr"/>
            <a:r>
              <a:rPr lang="en-US" sz="2400" b="1" dirty="0"/>
              <a:t>Review Report – 3</a:t>
            </a:r>
            <a:endParaRPr lang="en-IN" sz="16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707"/>
            <a:ext cx="9144000" cy="5256584"/>
          </a:xfrm>
          <a:prstGeom prst="rect">
            <a:avLst/>
          </a:prstGeom>
        </p:spPr>
      </p:pic>
    </p:spTree>
    <p:extLst>
      <p:ext uri="{BB962C8B-B14F-4D97-AF65-F5344CB8AC3E}">
        <p14:creationId xmlns:p14="http://schemas.microsoft.com/office/powerpoint/2010/main" val="281548988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b="1" dirty="0" smtClean="0">
                <a:latin typeface="Californian FB" pitchFamily="18" charset="0"/>
              </a:rPr>
              <a:t>conclusion</a:t>
            </a:r>
            <a:endParaRPr lang="en-IN" sz="3200" b="1" dirty="0">
              <a:latin typeface="Californian FB" pitchFamily="18" charset="0"/>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768101" y="1071546"/>
            <a:ext cx="7290055" cy="5237814"/>
          </a:xfrm>
        </p:spPr>
        <p:txBody>
          <a:bodyPr/>
          <a:lstStyle/>
          <a:p>
            <a:pPr algn="just"/>
            <a:r>
              <a:rPr lang="en-US" sz="2800" dirty="0" smtClean="0"/>
              <a:t>Here by, I declare my Website titled </a:t>
            </a:r>
            <a:r>
              <a:rPr lang="en-US" sz="2800" b="1" dirty="0" smtClean="0"/>
              <a:t>“Abhivyakti Website”</a:t>
            </a:r>
            <a:r>
              <a:rPr lang="en-US" sz="2800" dirty="0" smtClean="0"/>
              <a:t> has been completed. I assure to have prepared this project completely by myself without any kind of duplicity and/or copying any material. Hope the effort put by me is useful.</a:t>
            </a:r>
            <a:endParaRPr lang="en-IN" sz="2800" dirty="0" smtClean="0"/>
          </a:p>
          <a:p>
            <a:pPr algn="just"/>
            <a:r>
              <a:rPr lang="en-US" sz="2800" dirty="0" smtClean="0"/>
              <a:t> </a:t>
            </a:r>
            <a:endParaRPr lang="en-IN" sz="2800" dirty="0" smtClean="0"/>
          </a:p>
          <a:p>
            <a:pPr algn="just"/>
            <a:r>
              <a:rPr lang="en-IN" sz="3200" dirty="0" smtClean="0">
                <a:solidFill>
                  <a:srgbClr val="C00000"/>
                </a:solidFill>
              </a:rPr>
              <a:t>“I have tried my best for developing this Website for user’s convenience and easiness…”</a:t>
            </a:r>
          </a:p>
          <a:p>
            <a:endParaRPr lang="en-IN" dirty="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dirty="0" smtClean="0">
                <a:latin typeface="Californian FB" pitchFamily="18" charset="0"/>
              </a:rPr>
              <a:t>bibliography</a:t>
            </a:r>
            <a:endParaRPr lang="en-IN" sz="3200" dirty="0">
              <a:latin typeface="Californian FB" pitchFamily="18"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0"/>
            <a:ext cx="7590117" cy="6858000"/>
          </a:xfrm>
        </p:spPr>
        <p:txBody>
          <a:bodyPr>
            <a:normAutofit fontScale="40000" lnSpcReduction="20000"/>
          </a:bodyPr>
          <a:lstStyle/>
          <a:p>
            <a:pPr>
              <a:buClr>
                <a:schemeClr val="tx1"/>
              </a:buClr>
              <a:buFont typeface="Wingdings" pitchFamily="2" charset="2"/>
              <a:buChar char="v"/>
            </a:pPr>
            <a:endParaRPr lang="en-US" sz="3200" b="1" dirty="0" smtClean="0"/>
          </a:p>
          <a:p>
            <a:pPr>
              <a:buClr>
                <a:schemeClr val="tx1"/>
              </a:buClr>
              <a:buFont typeface="Wingdings" pitchFamily="2" charset="2"/>
              <a:buChar char="v"/>
            </a:pPr>
            <a:endParaRPr lang="en-US" sz="3200" b="1" dirty="0"/>
          </a:p>
          <a:p>
            <a:pPr>
              <a:buClr>
                <a:schemeClr val="tx1"/>
              </a:buClr>
              <a:buFont typeface="Wingdings" pitchFamily="2" charset="2"/>
              <a:buChar char="v"/>
            </a:pPr>
            <a:r>
              <a:rPr lang="en-US" sz="6500" b="1" dirty="0" smtClean="0"/>
              <a:t>Online References:</a:t>
            </a:r>
          </a:p>
          <a:p>
            <a:pPr marL="0" indent="0">
              <a:buClr>
                <a:schemeClr val="tx1"/>
              </a:buClr>
              <a:buNone/>
            </a:pPr>
            <a:endParaRPr lang="en-US" sz="3200" b="1" dirty="0" smtClean="0"/>
          </a:p>
          <a:p>
            <a:pPr lvl="0"/>
            <a:r>
              <a:rPr lang="en-US" sz="6000" b="1" dirty="0" smtClean="0"/>
              <a:t>1. https://www.w3schools.com</a:t>
            </a:r>
          </a:p>
          <a:p>
            <a:pPr lvl="0"/>
            <a:r>
              <a:rPr lang="en-US" sz="6000" b="1" dirty="0" smtClean="0"/>
              <a:t>2. https://www.w3resource.com</a:t>
            </a:r>
          </a:p>
          <a:p>
            <a:pPr lvl="0"/>
            <a:r>
              <a:rPr lang="en-US" sz="6000" b="1" dirty="0" smtClean="0"/>
              <a:t>3. https://www.tutorialspoint.com</a:t>
            </a:r>
          </a:p>
          <a:p>
            <a:pPr lvl="0"/>
            <a:r>
              <a:rPr lang="en-US" sz="6000" b="1" dirty="0" smtClean="0"/>
              <a:t>4. https://www.geeksforgeeks.org</a:t>
            </a:r>
          </a:p>
          <a:p>
            <a:pPr lvl="0"/>
            <a:endParaRPr lang="en-US" sz="2800" b="1" dirty="0" smtClean="0"/>
          </a:p>
          <a:p>
            <a:pPr>
              <a:buClr>
                <a:schemeClr val="tx1"/>
              </a:buClr>
              <a:buFont typeface="Wingdings" pitchFamily="2" charset="2"/>
              <a:buChar char="v"/>
            </a:pPr>
            <a:r>
              <a:rPr lang="en-US" sz="6500" b="1" dirty="0" smtClean="0"/>
              <a:t>Offline References:</a:t>
            </a:r>
          </a:p>
          <a:p>
            <a:pPr marL="0" indent="0">
              <a:buClr>
                <a:schemeClr val="tx1"/>
              </a:buClr>
              <a:buNone/>
            </a:pPr>
            <a:endParaRPr lang="en-US" sz="3200" b="1" dirty="0" smtClean="0"/>
          </a:p>
          <a:p>
            <a:pPr>
              <a:lnSpc>
                <a:spcPct val="120000"/>
              </a:lnSpc>
              <a:buClr>
                <a:schemeClr val="tx1"/>
              </a:buClr>
              <a:buNone/>
            </a:pPr>
            <a:r>
              <a:rPr lang="en-US" b="1" dirty="0" smtClean="0"/>
              <a:t> </a:t>
            </a:r>
            <a:r>
              <a:rPr lang="en-US" sz="6000" b="1" dirty="0" smtClean="0"/>
              <a:t>1. </a:t>
            </a:r>
            <a:r>
              <a:rPr lang="en-US" sz="6000" dirty="0"/>
              <a:t>PHP And MySQL Web Development – Luke Welling, Laura Thomson – Pearson </a:t>
            </a:r>
            <a:endParaRPr lang="en-US" sz="6000" dirty="0" smtClean="0"/>
          </a:p>
          <a:p>
            <a:pPr marL="0" lvl="0" indent="0">
              <a:lnSpc>
                <a:spcPct val="120000"/>
              </a:lnSpc>
              <a:buNone/>
            </a:pPr>
            <a:r>
              <a:rPr lang="en-US" sz="6000" b="1" dirty="0"/>
              <a:t> </a:t>
            </a:r>
            <a:r>
              <a:rPr lang="en-US" sz="6000" b="1" dirty="0" smtClean="0"/>
              <a:t>2. </a:t>
            </a:r>
            <a:r>
              <a:rPr lang="en-US" sz="6000" dirty="0"/>
              <a:t>Julie C </a:t>
            </a:r>
            <a:r>
              <a:rPr lang="en-US" sz="6000" dirty="0" err="1"/>
              <a:t>Meloni</a:t>
            </a:r>
            <a:r>
              <a:rPr lang="en-US" sz="6000" dirty="0"/>
              <a:t>, “</a:t>
            </a:r>
            <a:r>
              <a:rPr lang="en-US" sz="6000" dirty="0" err="1"/>
              <a:t>Sams</a:t>
            </a:r>
            <a:r>
              <a:rPr lang="en-US" sz="6000" dirty="0"/>
              <a:t> Teach Yourself PHP, MYSQL And APACHE All In One”, ‘4th’ Edition – Pearson Education</a:t>
            </a:r>
            <a:endParaRPr lang="en-IN" sz="6000" dirty="0"/>
          </a:p>
          <a:p>
            <a:r>
              <a:rPr lang="en-US" sz="2600" dirty="0"/>
              <a:t> </a:t>
            </a:r>
            <a:endParaRPr lang="en-IN" dirty="0"/>
          </a:p>
          <a:p>
            <a:pPr>
              <a:buClr>
                <a:schemeClr val="tx1"/>
              </a:buClr>
              <a:buNone/>
            </a:pPr>
            <a:r>
              <a:rPr lang="en-US" b="1" dirty="0" smtClean="0"/>
              <a:t> </a:t>
            </a:r>
            <a:endParaRPr lang="en-IN"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5" y="3071810"/>
            <a:ext cx="7290055" cy="1499616"/>
          </a:xfrm>
        </p:spPr>
        <p:txBody>
          <a:bodyPr/>
          <a:lstStyle/>
          <a:p>
            <a:r>
              <a:rPr lang="en-US" b="1" dirty="0" smtClean="0">
                <a:latin typeface="Californian FB" pitchFamily="18" charset="0"/>
              </a:rPr>
              <a:t>Thank you…</a:t>
            </a:r>
            <a:endParaRPr lang="en-IN" b="1" dirty="0">
              <a:latin typeface="Californian FB" pitchFamily="18"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b="1" dirty="0" smtClean="0">
                <a:latin typeface="Californian FB" pitchFamily="18" charset="0"/>
              </a:rPr>
              <a:t>Preamble</a:t>
            </a:r>
            <a:endParaRPr lang="en-IN" sz="3200" b="1" dirty="0">
              <a:latin typeface="Californian FB" pitchFamily="18"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476672"/>
            <a:ext cx="7447243" cy="6120680"/>
          </a:xfrm>
        </p:spPr>
        <p:txBody>
          <a:bodyPr>
            <a:noAutofit/>
          </a:bodyPr>
          <a:lstStyle/>
          <a:p>
            <a:pPr algn="just">
              <a:buClr>
                <a:schemeClr val="tx1"/>
              </a:buClr>
              <a:buFont typeface="Wingdings" pitchFamily="2" charset="2"/>
              <a:buChar char="v"/>
            </a:pPr>
            <a:r>
              <a:rPr lang="en-US" dirty="0" smtClean="0"/>
              <a:t>In </a:t>
            </a:r>
            <a:r>
              <a:rPr lang="en-US" dirty="0"/>
              <a:t>this project, I have used PHP, HTML, CSS, JQUERY, AJAX and JAVA Script for creating attractive, more efficient, and extra ordinary website, and also I have used MySQL to create and manage the database. For creating logo and images, I have used Photoshop.</a:t>
            </a:r>
            <a:r>
              <a:rPr lang="en-US" dirty="0" smtClean="0"/>
              <a:t> </a:t>
            </a:r>
          </a:p>
          <a:p>
            <a:pPr algn="just">
              <a:buClr>
                <a:schemeClr val="tx1"/>
              </a:buClr>
              <a:buFont typeface="Wingdings" pitchFamily="2" charset="2"/>
              <a:buChar char="v"/>
            </a:pPr>
            <a:r>
              <a:rPr lang="en-US" dirty="0" smtClean="0"/>
              <a:t>This </a:t>
            </a:r>
            <a:r>
              <a:rPr lang="en-US" dirty="0"/>
              <a:t>project is designed with the goal of making the existing site more informative, reliable and secure for that users have to login in this site with valid Gmail ID and Password, then and then users are able to use this site for the various purposes such as creating profile, publishing contents, reading contents, participating in various competitions, etc…</a:t>
            </a:r>
            <a:r>
              <a:rPr lang="en-US" dirty="0" smtClean="0"/>
              <a:t>.</a:t>
            </a:r>
          </a:p>
          <a:p>
            <a:pPr algn="just">
              <a:buClr>
                <a:schemeClr val="tx1"/>
              </a:buClr>
              <a:buFont typeface="Wingdings" pitchFamily="2" charset="2"/>
              <a:buChar char="v"/>
            </a:pPr>
            <a:r>
              <a:rPr lang="en-US" dirty="0" smtClean="0"/>
              <a:t> </a:t>
            </a:r>
            <a:r>
              <a:rPr lang="en-US" dirty="0"/>
              <a:t>I do my best to protect user’s privacy details and I make sure that I will not share any personally identifiable information with any third party. And the data transactions on the website are also secured</a:t>
            </a:r>
            <a:r>
              <a:rPr lang="en-US" dirty="0" smtClean="0"/>
              <a:t>.</a:t>
            </a:r>
          </a:p>
          <a:p>
            <a:pPr algn="just">
              <a:buClr>
                <a:schemeClr val="tx1"/>
              </a:buClr>
              <a:buFont typeface="Wingdings" pitchFamily="2" charset="2"/>
              <a:buChar char="v"/>
            </a:pPr>
            <a:r>
              <a:rPr lang="en-US" dirty="0"/>
              <a:t>In short, this is a great opportunity for transcript and a great platform for all people, from the perspective of writing to the world of reading-writing</a:t>
            </a:r>
            <a:r>
              <a:rPr lang="en-US" dirty="0" smtClean="0"/>
              <a:t>.</a:t>
            </a:r>
            <a:endParaRPr lang="en-IN" dirty="0" smtClean="0"/>
          </a:p>
          <a:p>
            <a:pPr algn="just"/>
            <a:r>
              <a:rPr lang="en-US" dirty="0" smtClean="0"/>
              <a:t> </a:t>
            </a:r>
            <a:endParaRPr lang="en-IN" dirty="0" smtClean="0"/>
          </a:p>
          <a:p>
            <a:pPr algn="just">
              <a:buNone/>
            </a:pPr>
            <a:endParaRPr lang="en-IN"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200" b="1" dirty="0" smtClean="0">
                <a:latin typeface="Californian FB" pitchFamily="18" charset="0"/>
              </a:rPr>
              <a:t>modules</a:t>
            </a:r>
            <a:endParaRPr lang="en-IN" sz="3200" b="1" dirty="0">
              <a:latin typeface="Californian FB" pitchFamily="18"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404664"/>
            <a:ext cx="8064896" cy="6858000"/>
          </a:xfrm>
        </p:spPr>
        <p:txBody>
          <a:bodyPr>
            <a:normAutofit fontScale="77500" lnSpcReduction="20000"/>
          </a:bodyPr>
          <a:lstStyle/>
          <a:p>
            <a:pPr algn="just"/>
            <a:r>
              <a:rPr lang="en-US" sz="2600" dirty="0" smtClean="0"/>
              <a:t>There </a:t>
            </a:r>
            <a:r>
              <a:rPr lang="en-US" sz="2600" dirty="0"/>
              <a:t>are mainly 6 modules which are included in this project: Home, Write, Search, Categories, Update and Profile</a:t>
            </a:r>
            <a:r>
              <a:rPr lang="en-US" sz="2600" dirty="0" smtClean="0"/>
              <a:t>.</a:t>
            </a:r>
            <a:endParaRPr lang="en-IN" sz="2300" dirty="0"/>
          </a:p>
          <a:p>
            <a:pPr algn="just">
              <a:buFont typeface="Wingdings" panose="05000000000000000000" pitchFamily="2" charset="2"/>
              <a:buChar char="v"/>
            </a:pPr>
            <a:r>
              <a:rPr lang="en-US" dirty="0"/>
              <a:t> </a:t>
            </a:r>
            <a:r>
              <a:rPr lang="en-US" sz="2600" b="1" dirty="0" smtClean="0"/>
              <a:t>Home: </a:t>
            </a:r>
            <a:endParaRPr lang="en-IN" sz="2600" dirty="0"/>
          </a:p>
          <a:p>
            <a:pPr algn="just"/>
            <a:r>
              <a:rPr lang="en-US" sz="2300" dirty="0"/>
              <a:t>It is a front layout of the website, which is connected with all the pages of different modules. </a:t>
            </a:r>
            <a:endParaRPr lang="en-IN" sz="2300" dirty="0"/>
          </a:p>
          <a:p>
            <a:pPr lvl="0" algn="just">
              <a:buFont typeface="Wingdings" panose="05000000000000000000" pitchFamily="2" charset="2"/>
              <a:buChar char="v"/>
            </a:pPr>
            <a:r>
              <a:rPr lang="en-US" sz="2600" b="1" dirty="0" smtClean="0"/>
              <a:t>Write:</a:t>
            </a:r>
            <a:endParaRPr lang="en-IN" sz="2600" dirty="0"/>
          </a:p>
          <a:p>
            <a:pPr algn="just"/>
            <a:r>
              <a:rPr lang="en-US" sz="2300" dirty="0"/>
              <a:t>Writer can publish any content with the help of this module by following easy steps.</a:t>
            </a:r>
            <a:endParaRPr lang="en-IN" sz="2300" dirty="0"/>
          </a:p>
          <a:p>
            <a:pPr lvl="0" algn="just">
              <a:buFont typeface="Wingdings" panose="05000000000000000000" pitchFamily="2" charset="2"/>
              <a:buChar char="v"/>
            </a:pPr>
            <a:r>
              <a:rPr lang="en-US" sz="2600" b="1" dirty="0" smtClean="0"/>
              <a:t>Search: </a:t>
            </a:r>
            <a:endParaRPr lang="en-IN" sz="2600" dirty="0"/>
          </a:p>
          <a:p>
            <a:pPr algn="just"/>
            <a:r>
              <a:rPr lang="en-US" sz="2300" dirty="0"/>
              <a:t>To find any content or author’s or poet’s name, this module is used.</a:t>
            </a:r>
            <a:endParaRPr lang="en-IN" dirty="0"/>
          </a:p>
          <a:p>
            <a:pPr lvl="0" algn="just">
              <a:buFont typeface="Wingdings" panose="05000000000000000000" pitchFamily="2" charset="2"/>
              <a:buChar char="v"/>
            </a:pPr>
            <a:r>
              <a:rPr lang="en-US" sz="2600" b="1" dirty="0" smtClean="0"/>
              <a:t>Categories:</a:t>
            </a:r>
            <a:endParaRPr lang="en-IN" sz="2600" dirty="0"/>
          </a:p>
          <a:p>
            <a:pPr algn="just"/>
            <a:r>
              <a:rPr lang="en-US" sz="2300" dirty="0"/>
              <a:t>This module provides many classifications of the different contents: Suspense and Thriller, Romantic, Horror, Funny, </a:t>
            </a:r>
            <a:r>
              <a:rPr lang="en-US" sz="2300" dirty="0" smtClean="0"/>
              <a:t>Spiritual Stories</a:t>
            </a:r>
            <a:r>
              <a:rPr lang="en-US" sz="2300" dirty="0"/>
              <a:t>, Science Fiction, Child Literature, Woman Special, </a:t>
            </a:r>
            <a:r>
              <a:rPr lang="en-US" sz="2300" dirty="0" smtClean="0"/>
              <a:t>Poems</a:t>
            </a:r>
            <a:r>
              <a:rPr lang="en-US" sz="2300" dirty="0"/>
              <a:t>, Film and Music, Biography, Travel and Tourism, </a:t>
            </a:r>
            <a:r>
              <a:rPr lang="en-US" sz="2300" dirty="0" smtClean="0"/>
              <a:t>etc</a:t>
            </a:r>
            <a:r>
              <a:rPr lang="en-US" sz="2300" dirty="0"/>
              <a:t>… Due to these classifications, readers can easily get any require content.</a:t>
            </a:r>
            <a:endParaRPr lang="en-IN" sz="2300" dirty="0"/>
          </a:p>
          <a:p>
            <a:pPr lvl="0" algn="just">
              <a:buFont typeface="Wingdings" panose="05000000000000000000" pitchFamily="2" charset="2"/>
              <a:buChar char="v"/>
            </a:pPr>
            <a:r>
              <a:rPr lang="en-US" sz="2600" b="1" dirty="0" smtClean="0"/>
              <a:t>Update:</a:t>
            </a:r>
            <a:r>
              <a:rPr lang="en-US" b="1" dirty="0" smtClean="0"/>
              <a:t> </a:t>
            </a:r>
            <a:endParaRPr lang="en-IN" dirty="0"/>
          </a:p>
          <a:p>
            <a:pPr algn="just"/>
            <a:r>
              <a:rPr lang="en-US" sz="2600" dirty="0"/>
              <a:t>This module is used to display notifications and messages.</a:t>
            </a:r>
            <a:endParaRPr lang="en-IN" sz="2300" dirty="0"/>
          </a:p>
          <a:p>
            <a:pPr lvl="0" algn="just">
              <a:buFont typeface="Wingdings" panose="05000000000000000000" pitchFamily="2" charset="2"/>
              <a:buChar char="v"/>
            </a:pPr>
            <a:r>
              <a:rPr lang="en-US" sz="2600" b="1" dirty="0" smtClean="0"/>
              <a:t>Profile: </a:t>
            </a:r>
            <a:endParaRPr lang="en-IN" sz="2600" dirty="0"/>
          </a:p>
          <a:p>
            <a:pPr algn="just"/>
            <a:r>
              <a:rPr lang="en-US" sz="2300" dirty="0"/>
              <a:t>This module is created to set personal information, maintain library, to keep the record of followers and following, to know the total reviews and rating.</a:t>
            </a:r>
            <a:endParaRPr lang="en-IN" sz="2300" dirty="0"/>
          </a:p>
          <a:p>
            <a:pPr algn="just"/>
            <a:endParaRPr lang="en-IN" dirty="0"/>
          </a:p>
        </p:txBody>
      </p:sp>
    </p:spTree>
    <p:extLst>
      <p:ext uri="{BB962C8B-B14F-4D97-AF65-F5344CB8AC3E}">
        <p14:creationId xmlns:p14="http://schemas.microsoft.com/office/powerpoint/2010/main" val="359503855"/>
      </p:ext>
    </p:extLst>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theme1.xml><?xml version="1.0" encoding="utf-8"?>
<a:theme xmlns:a="http://schemas.openxmlformats.org/drawingml/2006/main" name="Theme2">
  <a:themeElements>
    <a:clrScheme name="Custom 3">
      <a:dk1>
        <a:sysClr val="windowText" lastClr="000000"/>
      </a:dk1>
      <a:lt1>
        <a:sysClr val="window" lastClr="FFFFFF"/>
      </a:lt1>
      <a:dk2>
        <a:srgbClr val="455F51"/>
      </a:dk2>
      <a:lt2>
        <a:srgbClr val="E3DED1"/>
      </a:lt2>
      <a:accent1>
        <a:srgbClr val="99CB38"/>
      </a:accent1>
      <a:accent2>
        <a:srgbClr val="00B050"/>
      </a:accent2>
      <a:accent3>
        <a:srgbClr val="E6D024"/>
      </a:accent3>
      <a:accent4>
        <a:srgbClr val="CC9700"/>
      </a:accent4>
      <a:accent5>
        <a:srgbClr val="4EB3CF"/>
      </a:accent5>
      <a:accent6>
        <a:srgbClr val="378DA6"/>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2.xml><?xml version="1.0" encoding="utf-8"?>
<a:theme xmlns:a="http://schemas.openxmlformats.org/drawingml/2006/main" name="3_Integral">
  <a:themeElements>
    <a:clrScheme name="Integral">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A41AC481-B287-49C8-90EF-C669597D2D0A}"/>
    </a:ext>
  </a:extLst>
</a:theme>
</file>

<file path=ppt/theme/theme3.xml><?xml version="1.0" encoding="utf-8"?>
<a:theme xmlns:a="http://schemas.openxmlformats.org/drawingml/2006/main" name="4_Integral">
  <a:themeElements>
    <a:clrScheme name="Integral">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E736489A-00C3-4E0A-AAA8-D4D3127BA5B3}"/>
    </a:ext>
  </a:extLst>
</a:theme>
</file>

<file path=ppt/theme/theme4.xml><?xml version="1.0" encoding="utf-8"?>
<a:theme xmlns:a="http://schemas.openxmlformats.org/drawingml/2006/main" name="5_Integral">
  <a:themeElements>
    <a:clrScheme name="Integral">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C1C93EF2-4785-427F-84A5-F1666490E9CE}"/>
    </a:ext>
  </a:extLst>
</a:theme>
</file>

<file path=ppt/theme/theme5.xml><?xml version="1.0" encoding="utf-8"?>
<a:theme xmlns:a="http://schemas.openxmlformats.org/drawingml/2006/main" name="2_Integral">
  <a:themeElements>
    <a:clrScheme name="Integral">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B4028482-F53A-4442-AB14-9B7A43F44F96}"/>
    </a:ext>
  </a:ext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341</TotalTime>
  <Words>768</Words>
  <Application>Microsoft Office PowerPoint</Application>
  <PresentationFormat>On-screen Show (4:3)</PresentationFormat>
  <Paragraphs>175</Paragraphs>
  <Slides>59</Slides>
  <Notes>2</Notes>
  <HiddenSlides>0</HiddenSlides>
  <MMClips>0</MMClips>
  <ScaleCrop>false</ScaleCrop>
  <HeadingPairs>
    <vt:vector size="6" baseType="variant">
      <vt:variant>
        <vt:lpstr>Fonts Used</vt:lpstr>
      </vt:variant>
      <vt:variant>
        <vt:i4>17</vt:i4>
      </vt:variant>
      <vt:variant>
        <vt:lpstr>Theme</vt:lpstr>
      </vt:variant>
      <vt:variant>
        <vt:i4>7</vt:i4>
      </vt:variant>
      <vt:variant>
        <vt:lpstr>Slide Titles</vt:lpstr>
      </vt:variant>
      <vt:variant>
        <vt:i4>59</vt:i4>
      </vt:variant>
    </vt:vector>
  </HeadingPairs>
  <TitlesOfParts>
    <vt:vector size="83" baseType="lpstr">
      <vt:lpstr>SimSun</vt:lpstr>
      <vt:lpstr>Angsana New</vt:lpstr>
      <vt:lpstr>Arial</vt:lpstr>
      <vt:lpstr>BatangChe</vt:lpstr>
      <vt:lpstr>Bitstream Vera Sans</vt:lpstr>
      <vt:lpstr>Calibri</vt:lpstr>
      <vt:lpstr>Calibri Light</vt:lpstr>
      <vt:lpstr>Californian FB</vt:lpstr>
      <vt:lpstr>Century Schoolbook</vt:lpstr>
      <vt:lpstr>Nimbus Roman No9 L</vt:lpstr>
      <vt:lpstr>Times New Roman</vt:lpstr>
      <vt:lpstr>Times,Bold</vt:lpstr>
      <vt:lpstr>Trebuchet MS</vt:lpstr>
      <vt:lpstr>Tw Cen MT</vt:lpstr>
      <vt:lpstr>Tw Cen MT Condensed</vt:lpstr>
      <vt:lpstr>Wingdings</vt:lpstr>
      <vt:lpstr>Wingdings 3</vt:lpstr>
      <vt:lpstr>Theme2</vt:lpstr>
      <vt:lpstr>3_Integral</vt:lpstr>
      <vt:lpstr>4_Integral</vt:lpstr>
      <vt:lpstr>5_Integral</vt:lpstr>
      <vt:lpstr>2_Integral</vt:lpstr>
      <vt:lpstr>Facet</vt:lpstr>
      <vt:lpstr>Office Theme</vt:lpstr>
      <vt:lpstr>Abhivyakti website</vt:lpstr>
      <vt:lpstr>PowerPoint Presentation</vt:lpstr>
      <vt:lpstr>Index</vt:lpstr>
      <vt:lpstr>Synopsis</vt:lpstr>
      <vt:lpstr>PowerPoint Presentation</vt:lpstr>
      <vt:lpstr>Preamble</vt:lpstr>
      <vt:lpstr>PowerPoint Presentation</vt:lpstr>
      <vt:lpstr>modules</vt:lpstr>
      <vt:lpstr>PowerPoint Presentation</vt:lpstr>
      <vt:lpstr>Technical Description</vt:lpstr>
      <vt:lpstr>PowerPoint Presentation</vt:lpstr>
      <vt:lpstr>System design and development</vt:lpstr>
      <vt:lpstr>PowerPoint Presentation</vt:lpstr>
      <vt:lpstr>PowerPoint Presentation</vt:lpstr>
      <vt:lpstr>PowerPoint Presentation</vt:lpstr>
      <vt:lpstr>PowerPoint Presentation</vt:lpstr>
      <vt:lpstr>PowerPoint Presentation</vt:lpstr>
      <vt:lpstr>System testing</vt:lpstr>
      <vt:lpstr>PowerPoint Presentation</vt:lpstr>
      <vt:lpstr>Screen 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bibliography</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aaa</dc:creator>
  <cp:lastModifiedBy>HP</cp:lastModifiedBy>
  <cp:revision>226</cp:revision>
  <dcterms:created xsi:type="dcterms:W3CDTF">2018-10-15T08:19:42Z</dcterms:created>
  <dcterms:modified xsi:type="dcterms:W3CDTF">2020-10-10T19:56:55Z</dcterms:modified>
</cp:coreProperties>
</file>